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9" r:id="rId4"/>
    <p:sldId id="277" r:id="rId5"/>
    <p:sldId id="276" r:id="rId6"/>
    <p:sldId id="274" r:id="rId7"/>
    <p:sldId id="270" r:id="rId8"/>
    <p:sldId id="257" r:id="rId9"/>
    <p:sldId id="258" r:id="rId10"/>
    <p:sldId id="266" r:id="rId11"/>
    <p:sldId id="259" r:id="rId12"/>
    <p:sldId id="263" r:id="rId13"/>
    <p:sldId id="269" r:id="rId14"/>
    <p:sldId id="264" r:id="rId15"/>
    <p:sldId id="265" r:id="rId16"/>
    <p:sldId id="267" r:id="rId17"/>
    <p:sldId id="271" r:id="rId18"/>
    <p:sldId id="268" r:id="rId19"/>
    <p:sldId id="261" r:id="rId20"/>
    <p:sldId id="272" r:id="rId21"/>
    <p:sldId id="262" r:id="rId22"/>
    <p:sldId id="280" r:id="rId23"/>
    <p:sldId id="281" r:id="rId24"/>
    <p:sldId id="282" r:id="rId25"/>
    <p:sldId id="287" r:id="rId26"/>
    <p:sldId id="288" r:id="rId27"/>
    <p:sldId id="283" r:id="rId28"/>
    <p:sldId id="286" r:id="rId29"/>
    <p:sldId id="273" r:id="rId30"/>
    <p:sldId id="284" r:id="rId31"/>
    <p:sldId id="285" r:id="rId32"/>
    <p:sldId id="289" r:id="rId33"/>
    <p:sldId id="27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63C1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5274" autoAdjust="0"/>
  </p:normalViewPr>
  <p:slideViewPr>
    <p:cSldViewPr snapToGrid="0">
      <p:cViewPr varScale="1">
        <p:scale>
          <a:sx n="83" d="100"/>
          <a:sy n="83" d="100"/>
        </p:scale>
        <p:origin x="12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1658-2EF1-4876-940B-8817B6FCF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64B72-B369-4C5C-BD4A-9269254DE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8B53C-E25A-4756-8400-8E147A0AC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72D58-956C-46A6-BA80-A6EC2040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8F8C5-B8F1-4922-810E-3989EBB10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59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23A74-8102-426F-8DD3-BF065215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B609B-3D06-4F24-B4A2-CCB4BEC28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3CFB5-F0B3-42B5-8704-39D47E0F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F44F2-3302-407A-9606-9E429BE07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06494-570E-4682-9165-341F8654A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9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EB7D32-4552-46FA-A7D9-9084EFA7A9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694C6-4D4B-4579-8CCC-BBAC5A48A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9A3C3-BC23-4145-B54C-06065B2C6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B3F72-D323-4E67-BC43-2A5981CE9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917D5-D514-467E-9392-94A36E9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F868-51D5-4944-97F6-16162C7D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B4B74-A678-4843-A896-8D1D7992C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97CD1-9B5B-49C1-BFBA-A4611BDB7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4EB37-B187-43AB-8A1B-268F23A5B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2046D-516C-4D25-999D-3D22C4C2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51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D3F1-B8C2-403B-B767-01970617D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A1223-72F5-473B-A525-CCC3EB602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5C201-A1C0-4C95-89D1-7310A45F4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6A6F7-44FA-4764-96B5-F78A688A4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4243E-CC0D-420E-8427-D1B0101A1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30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F580B-5FFD-4ADD-BBAB-339A7583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61EA2-BF85-4863-A510-1A10A05AC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7BE7B4-E0A3-497B-B98F-01DE8AADD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7AE54-DCD4-4923-BAA4-0C45C9338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BE40F-C2D6-49BE-86B9-C5ACFC26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A0F793-0A53-45F0-92C0-4F8B1287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37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E548-5205-4DA5-BC65-0D52ACFED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6E9BE-89C2-479B-8B30-BBDF0C526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A2A99-63F0-47C3-966A-BE6CFFD42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503B61-6F7F-4483-8855-F5063F04B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097CA-C5FD-4473-BAD9-A042CDA795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391852-E0F5-46CF-BB06-AC49C7231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BD654-094E-4CE3-AF34-1A0FE949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CA907D-FF68-4EE0-824C-A1918890F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76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48CFA-D7AA-4295-ADF5-3D9871139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54F4D-E433-4A98-A317-9A33E3BF4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DFFB5-E640-4D84-8F46-49601C69C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876F95-0C17-42A3-8AE0-2FD48D878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81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5D2A50-57EF-4D6D-95DC-179D53CB0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D8E27-EF2B-4F65-B358-F53D9C548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19D74-0FDB-4913-AB16-6942058A6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2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0287-3B73-4E79-9F6A-5005565E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FF5F8-956D-4E1C-A85C-9C03708BC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1392B-79C1-4715-AA59-6E130BA46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83CE7-5085-47D0-9C86-2F12BEA10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B709A-7109-440F-99CF-F1436540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21C96-9B23-40B0-95B6-4A6695FF4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87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4824D-E57A-4C19-BAE8-A0F0A55B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E9726E-8D17-4E36-B594-714CE4C872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45E8D-F426-4073-B014-37DBE3C14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AC951-B525-411F-810F-1EDA2744D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5EE9C-9C54-4554-93EE-6BABD0A4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3B058-BBD0-44AA-BF4A-BAC16E39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63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F609DB-9FC4-4A74-B911-3A79B0F5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CB1E4-B1D3-481E-9871-5CB27B69E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2B21D-7DCD-470D-9852-C37F7C4A8E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1E3DE-262E-49AD-8F92-4417FBCF3DA3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7618E-316E-4E8E-BB62-AC68CD374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8C2B1-CD06-44CC-BA8B-A08F493B4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38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../media/image23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21.xml"/><Relationship Id="rId7" Type="http://schemas.openxmlformats.org/officeDocument/2006/relationships/image" Target="../media/image28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.xml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36.png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image" Target="../media/image35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image" Target="../media/image34.png"/><Relationship Id="rId5" Type="http://schemas.openxmlformats.org/officeDocument/2006/relationships/tags" Target="../tags/tag30.xml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tags" Target="../tags/tag29.xml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3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42.pn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image" Target="../media/image46.png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12" Type="http://schemas.openxmlformats.org/officeDocument/2006/relationships/image" Target="../media/image45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image" Target="../media/image44.png"/><Relationship Id="rId5" Type="http://schemas.openxmlformats.org/officeDocument/2006/relationships/tags" Target="../tags/tag39.xml"/><Relationship Id="rId10" Type="http://schemas.openxmlformats.org/officeDocument/2006/relationships/image" Target="../media/image31.jpeg"/><Relationship Id="rId4" Type="http://schemas.openxmlformats.org/officeDocument/2006/relationships/tags" Target="../tags/tag38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tags" Target="../tags/tag48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tags" Target="../tags/tag47.xml"/><Relationship Id="rId16" Type="http://schemas.openxmlformats.org/officeDocument/2006/relationships/image" Target="../media/image61.png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image" Target="../media/image56.png"/><Relationship Id="rId5" Type="http://schemas.openxmlformats.org/officeDocument/2006/relationships/tags" Target="../tags/tag50.xml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tags" Target="../tags/tag49.xml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2.xml"/><Relationship Id="rId6" Type="http://schemas.openxmlformats.org/officeDocument/2006/relationships/image" Target="../media/image59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60.xml"/><Relationship Id="rId13" Type="http://schemas.openxmlformats.org/officeDocument/2006/relationships/image" Target="../media/image66.png"/><Relationship Id="rId3" Type="http://schemas.openxmlformats.org/officeDocument/2006/relationships/tags" Target="../tags/tag55.xml"/><Relationship Id="rId7" Type="http://schemas.openxmlformats.org/officeDocument/2006/relationships/tags" Target="../tags/tag59.xml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tags" Target="../tags/tag54.xml"/><Relationship Id="rId16" Type="http://schemas.openxmlformats.org/officeDocument/2006/relationships/image" Target="../media/image69.png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1" Type="http://schemas.openxmlformats.org/officeDocument/2006/relationships/image" Target="../media/image56.png"/><Relationship Id="rId5" Type="http://schemas.openxmlformats.org/officeDocument/2006/relationships/tags" Target="../tags/tag57.xml"/><Relationship Id="rId15" Type="http://schemas.openxmlformats.org/officeDocument/2006/relationships/image" Target="../media/image68.png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56.xml"/><Relationship Id="rId9" Type="http://schemas.openxmlformats.org/officeDocument/2006/relationships/tags" Target="../tags/tag61.xml"/><Relationship Id="rId1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5" Type="http://schemas.openxmlformats.org/officeDocument/2006/relationships/image" Target="../media/image65.png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tags" Target="../tags/tag68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78.png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1" Type="http://schemas.openxmlformats.org/officeDocument/2006/relationships/image" Target="../media/image77.png"/><Relationship Id="rId5" Type="http://schemas.openxmlformats.org/officeDocument/2006/relationships/tags" Target="../tags/tag70.xml"/><Relationship Id="rId10" Type="http://schemas.openxmlformats.org/officeDocument/2006/relationships/image" Target="../media/image76.png"/><Relationship Id="rId4" Type="http://schemas.openxmlformats.org/officeDocument/2006/relationships/tags" Target="../tags/tag69.xml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9.png"/><Relationship Id="rId5" Type="http://schemas.openxmlformats.org/officeDocument/2006/relationships/image" Target="../media/image8.wmf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13" Type="http://schemas.openxmlformats.org/officeDocument/2006/relationships/image" Target="../media/image15.png"/><Relationship Id="rId3" Type="http://schemas.openxmlformats.org/officeDocument/2006/relationships/tags" Target="../tags/tag8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4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13.png"/><Relationship Id="rId5" Type="http://schemas.openxmlformats.org/officeDocument/2006/relationships/tags" Target="../tags/tag10.xml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tags" Target="../tags/tag9.xml"/><Relationship Id="rId9" Type="http://schemas.openxmlformats.org/officeDocument/2006/relationships/image" Target="../media/image8.wmf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6F8F6DE-B2D6-43B0-95E3-982C0F7C864F}"/>
              </a:ext>
            </a:extLst>
          </p:cNvPr>
          <p:cNvGrpSpPr/>
          <p:nvPr/>
        </p:nvGrpSpPr>
        <p:grpSpPr>
          <a:xfrm>
            <a:off x="1188719" y="1352237"/>
            <a:ext cx="7880515" cy="3619575"/>
            <a:chOff x="1188719" y="1352237"/>
            <a:chExt cx="7880515" cy="361957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A4201DF-9B73-41D2-BF41-E9A0050F995A}"/>
                </a:ext>
              </a:extLst>
            </p:cNvPr>
            <p:cNvGrpSpPr/>
            <p:nvPr/>
          </p:nvGrpSpPr>
          <p:grpSpPr>
            <a:xfrm>
              <a:off x="1188719" y="1352237"/>
              <a:ext cx="7880515" cy="3619575"/>
              <a:chOff x="1188719" y="1352237"/>
              <a:chExt cx="7880515" cy="3619575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11CD180-C691-4D84-9908-2592D77C54C7}"/>
                  </a:ext>
                </a:extLst>
              </p:cNvPr>
              <p:cNvCxnSpPr/>
              <p:nvPr/>
            </p:nvCxnSpPr>
            <p:spPr>
              <a:xfrm>
                <a:off x="1188719" y="2105863"/>
                <a:ext cx="6597680" cy="0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2EBF62E-84FD-4F42-8686-96D2CDF37C2C}"/>
                  </a:ext>
                </a:extLst>
              </p:cNvPr>
              <p:cNvGrpSpPr/>
              <p:nvPr/>
            </p:nvGrpSpPr>
            <p:grpSpPr>
              <a:xfrm>
                <a:off x="1550930" y="1352237"/>
                <a:ext cx="7518304" cy="3619575"/>
                <a:chOff x="1550930" y="1352237"/>
                <a:chExt cx="7518304" cy="3619575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C14D6E69-DBD9-4843-83DF-C33D2D70CE60}"/>
                    </a:ext>
                  </a:extLst>
                </p:cNvPr>
                <p:cNvSpPr/>
                <p:nvPr/>
              </p:nvSpPr>
              <p:spPr>
                <a:xfrm>
                  <a:off x="5810699" y="2122214"/>
                  <a:ext cx="590892" cy="132685"/>
                </a:xfrm>
                <a:prstGeom prst="rect">
                  <a:avLst/>
                </a:prstGeom>
                <a:solidFill>
                  <a:srgbClr val="0563C1"/>
                </a:solidFill>
                <a:ln>
                  <a:solidFill>
                    <a:srgbClr val="0563C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D5FCC65-D7BF-4228-972B-310D0E42290C}"/>
                    </a:ext>
                  </a:extLst>
                </p:cNvPr>
                <p:cNvGrpSpPr/>
                <p:nvPr/>
              </p:nvGrpSpPr>
              <p:grpSpPr>
                <a:xfrm>
                  <a:off x="1550930" y="1352237"/>
                  <a:ext cx="7518304" cy="3619575"/>
                  <a:chOff x="2065019" y="1620113"/>
                  <a:chExt cx="8750420" cy="4212759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C2894E0B-196D-4819-B81D-E79A19AA731E}"/>
                      </a:ext>
                    </a:extLst>
                  </p:cNvPr>
                  <p:cNvGrpSpPr/>
                  <p:nvPr/>
                </p:nvGrpSpPr>
                <p:grpSpPr>
                  <a:xfrm>
                    <a:off x="2065019" y="1620113"/>
                    <a:ext cx="6908201" cy="4212759"/>
                    <a:chOff x="1616432" y="1361334"/>
                    <a:chExt cx="7332554" cy="4471538"/>
                  </a:xfrm>
                </p:grpSpPr>
                <p:cxnSp>
                  <p:nvCxnSpPr>
                    <p:cNvPr id="41" name="Straight Connector 40">
                      <a:extLst>
                        <a:ext uri="{FF2B5EF4-FFF2-40B4-BE49-F238E27FC236}">
                          <a16:creationId xmlns:a16="http://schemas.microsoft.com/office/drawing/2014/main" id="{08451B37-7EDC-4BFE-B499-E022E9814C1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213989" y="1605180"/>
                      <a:ext cx="0" cy="701837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54" name="Group 53">
                      <a:extLst>
                        <a:ext uri="{FF2B5EF4-FFF2-40B4-BE49-F238E27FC236}">
                          <a16:creationId xmlns:a16="http://schemas.microsoft.com/office/drawing/2014/main" id="{C2353071-AE09-4713-A25D-CFAA589A88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16432" y="1361334"/>
                      <a:ext cx="7332554" cy="4471538"/>
                      <a:chOff x="1616432" y="1361334"/>
                      <a:chExt cx="7332554" cy="4471538"/>
                    </a:xfrm>
                  </p:grpSpPr>
                  <p:cxnSp>
                    <p:nvCxnSpPr>
                      <p:cNvPr id="40" name="Straight Connector 39">
                        <a:extLst>
                          <a:ext uri="{FF2B5EF4-FFF2-40B4-BE49-F238E27FC236}">
                            <a16:creationId xmlns:a16="http://schemas.microsoft.com/office/drawing/2014/main" id="{503F33C3-0F40-422B-AFFC-0A59BCFBFB5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070718" y="1604864"/>
                        <a:ext cx="1" cy="689771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" name="Straight Connector 5">
                        <a:extLst>
                          <a:ext uri="{FF2B5EF4-FFF2-40B4-BE49-F238E27FC236}">
                            <a16:creationId xmlns:a16="http://schemas.microsoft.com/office/drawing/2014/main" id="{A9EA7C4C-0DD2-447C-8340-F125988DE62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616432" y="5253135"/>
                        <a:ext cx="7332554" cy="0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" name="Freeform 6">
                        <a:extLst>
                          <a:ext uri="{FF2B5EF4-FFF2-40B4-BE49-F238E27FC236}">
                            <a16:creationId xmlns:a16="http://schemas.microsoft.com/office/drawing/2014/main" id="{58021AEB-702F-4BE2-BE8C-D90490646AD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146040" y="2304897"/>
                        <a:ext cx="1831457" cy="2948238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528"/>
                          </a:cxn>
                          <a:cxn ang="0">
                            <a:pos x="3216" y="528"/>
                          </a:cxn>
                          <a:cxn ang="0">
                            <a:pos x="3216" y="0"/>
                          </a:cxn>
                        </a:cxnLst>
                        <a:rect l="0" t="0" r="r" b="b"/>
                        <a:pathLst>
                          <a:path w="3216" h="528">
                            <a:moveTo>
                              <a:pt x="0" y="0"/>
                            </a:moveTo>
                            <a:lnTo>
                              <a:pt x="0" y="528"/>
                            </a:lnTo>
                            <a:lnTo>
                              <a:pt x="3216" y="528"/>
                            </a:lnTo>
                            <a:lnTo>
                              <a:pt x="3216" y="0"/>
                            </a:lnTo>
                          </a:path>
                        </a:pathLst>
                      </a:custGeom>
                      <a:solidFill>
                        <a:schemeClr val="hlink"/>
                      </a:solidFill>
                      <a:ln w="57150" cap="flat" cmpd="sng">
                        <a:solidFill>
                          <a:schemeClr val="tx1">
                            <a:alpha val="78000"/>
                          </a:schemeClr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square" anchor="ctr">
                        <a:spAutoFit/>
                      </a:bodyPr>
                      <a:lstStyle/>
                      <a:p>
                        <a:endParaRPr lang="en-US" dirty="0"/>
                      </a:p>
                    </p:txBody>
                  </p:sp>
                  <p:cxnSp>
                    <p:nvCxnSpPr>
                      <p:cNvPr id="29" name="Straight Arrow Connector 28">
                        <a:extLst>
                          <a:ext uri="{FF2B5EF4-FFF2-40B4-BE49-F238E27FC236}">
                            <a16:creationId xmlns:a16="http://schemas.microsoft.com/office/drawing/2014/main" id="{F722C922-5779-4187-A3E8-D78E77F764F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8526980" y="2299228"/>
                        <a:ext cx="0" cy="2949057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tx1"/>
                        </a:solidFill>
                        <a:headEnd type="triangle" w="lg" len="lg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A657B6E9-1301-4DD7-9ED5-5184F2D8624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065411" y="3499923"/>
                        <a:ext cx="883575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</a:t>
                        </a:r>
                      </a:p>
                    </p:txBody>
                  </p:sp>
                  <p:sp>
                    <p:nvSpPr>
                      <p:cNvPr id="35" name="Oval 34">
                        <a:extLst>
                          <a:ext uri="{FF2B5EF4-FFF2-40B4-BE49-F238E27FC236}">
                            <a16:creationId xmlns:a16="http://schemas.microsoft.com/office/drawing/2014/main" id="{EA246440-DD76-4A9D-8AB9-FE1F7B5B9DD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82691" y="5129714"/>
                        <a:ext cx="149807" cy="149807"/>
                      </a:xfrm>
                      <a:prstGeom prst="ellipse">
                        <a:avLst/>
                      </a:prstGeom>
                      <a:solidFill>
                        <a:srgbClr val="C00000"/>
                      </a:solidFill>
                      <a:ln w="12700" cap="flat" cmpd="sng" algn="ctr">
                        <a:solidFill>
                          <a:srgbClr val="C00000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36" name="Oval 35">
                        <a:extLst>
                          <a:ext uri="{FF2B5EF4-FFF2-40B4-BE49-F238E27FC236}">
                            <a16:creationId xmlns:a16="http://schemas.microsoft.com/office/drawing/2014/main" id="{B636916F-E631-43D5-AFCF-FB0EFA6E981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2569" y="2224324"/>
                        <a:ext cx="149807" cy="149807"/>
                      </a:xfrm>
                      <a:prstGeom prst="ellipse">
                        <a:avLst/>
                      </a:prstGeom>
                      <a:solidFill>
                        <a:srgbClr val="C00000"/>
                      </a:solidFill>
                      <a:ln w="12700" cap="flat" cmpd="sng" algn="ctr">
                        <a:solidFill>
                          <a:srgbClr val="C00000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endParaRPr>
                      </a:p>
                    </p:txBody>
                  </p:sp>
                  <p:cxnSp>
                    <p:nvCxnSpPr>
                      <p:cNvPr id="38" name="Straight Connector 37">
                        <a:extLst>
                          <a:ext uri="{FF2B5EF4-FFF2-40B4-BE49-F238E27FC236}">
                            <a16:creationId xmlns:a16="http://schemas.microsoft.com/office/drawing/2014/main" id="{A73CFDDE-A54D-4C47-93ED-C83A5CBFF56A}"/>
                          </a:ext>
                        </a:extLst>
                      </p:cNvPr>
                      <p:cNvCxnSpPr>
                        <a:stCxn id="35" idx="4"/>
                      </p:cNvCxnSpPr>
                      <p:nvPr/>
                    </p:nvCxnSpPr>
                    <p:spPr>
                      <a:xfrm flipH="1">
                        <a:off x="3057594" y="5279521"/>
                        <a:ext cx="1" cy="184019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AA99E7F0-9391-4D18-ADB3-3BE01FBAD3B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83114" y="2045186"/>
                        <a:ext cx="595784" cy="519420"/>
                        <a:chOff x="6545089" y="2384266"/>
                        <a:chExt cx="210233" cy="193882"/>
                      </a:xfrm>
                    </p:grpSpPr>
                    <p:sp>
                      <p:nvSpPr>
                        <p:cNvPr id="8" name="AutoShape 174">
                          <a:extLst>
                            <a:ext uri="{FF2B5EF4-FFF2-40B4-BE49-F238E27FC236}">
                              <a16:creationId xmlns:a16="http://schemas.microsoft.com/office/drawing/2014/main" id="{826416CD-FFFE-46F3-BF71-6458DB2A561D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flipV="1">
                          <a:off x="6571368" y="2384266"/>
                          <a:ext cx="157675" cy="105156"/>
                        </a:xfrm>
                        <a:prstGeom prst="triangle">
                          <a:avLst>
                            <a:gd name="adj" fmla="val 50000"/>
                          </a:avLst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miter lim="800000"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" name="Line 175">
                          <a:extLst>
                            <a:ext uri="{FF2B5EF4-FFF2-40B4-BE49-F238E27FC236}">
                              <a16:creationId xmlns:a16="http://schemas.microsoft.com/office/drawing/2014/main" id="{69E53567-22C4-4D37-B119-33F14895647C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545089" y="2518997"/>
                          <a:ext cx="210233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" name="Line 176">
                          <a:extLst>
                            <a:ext uri="{FF2B5EF4-FFF2-40B4-BE49-F238E27FC236}">
                              <a16:creationId xmlns:a16="http://schemas.microsoft.com/office/drawing/2014/main" id="{514E9AFB-CF9B-49C4-A21C-6AB30C91B677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571368" y="2548573"/>
                          <a:ext cx="157675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" name="Line 177">
                          <a:extLst>
                            <a:ext uri="{FF2B5EF4-FFF2-40B4-BE49-F238E27FC236}">
                              <a16:creationId xmlns:a16="http://schemas.microsoft.com/office/drawing/2014/main" id="{D3338B02-509F-4D1D-AFAE-EDDBF99A0DD1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602027" y="2578148"/>
                          <a:ext cx="95262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BA92C151-C849-4CCB-BFD0-5973E5E417D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9402" y="5460438"/>
                        <a:ext cx="2428870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velocity head</a:t>
                        </a:r>
                      </a:p>
                    </p:txBody>
                  </p:sp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F8B4DFB6-15DB-4E5B-B514-1CFBDF2ED0E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38187" y="5463540"/>
                        <a:ext cx="2454518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pressure head</a:t>
                        </a:r>
                      </a:p>
                    </p:txBody>
                  </p: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543BB2FE-D7D0-402C-948C-BAF371D9E1B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23847" y="1361334"/>
                        <a:ext cx="3280445" cy="45626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elevation head</a:t>
                        </a:r>
                      </a:p>
                    </p:txBody>
                  </p:sp>
                  <p:grpSp>
                    <p:nvGrpSpPr>
                      <p:cNvPr id="50" name="Group 49">
                        <a:extLst>
                          <a:ext uri="{FF2B5EF4-FFF2-40B4-BE49-F238E27FC236}">
                            <a16:creationId xmlns:a16="http://schemas.microsoft.com/office/drawing/2014/main" id="{C73AE796-6455-43BC-967A-B5E16D7831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0522" y="2299767"/>
                        <a:ext cx="2159535" cy="2926983"/>
                        <a:chOff x="4258439" y="2292005"/>
                        <a:chExt cx="2159535" cy="2926983"/>
                      </a:xfrm>
                    </p:grpSpPr>
                    <p:sp>
                      <p:nvSpPr>
                        <p:cNvPr id="46" name="Arrow: U-Turn 45">
                          <a:extLst>
                            <a:ext uri="{FF2B5EF4-FFF2-40B4-BE49-F238E27FC236}">
                              <a16:creationId xmlns:a16="http://schemas.microsoft.com/office/drawing/2014/main" id="{DD82B258-948E-4F43-A1C6-29A1B78DE6A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80891" y="2292005"/>
                          <a:ext cx="1237083" cy="2926983"/>
                        </a:xfrm>
                        <a:prstGeom prst="uturnArrow">
                          <a:avLst>
                            <a:gd name="adj1" fmla="val 25000"/>
                            <a:gd name="adj2" fmla="val 25000"/>
                            <a:gd name="adj3" fmla="val 25616"/>
                            <a:gd name="adj4" fmla="val 42247"/>
                            <a:gd name="adj5" fmla="val 28422"/>
                          </a:avLst>
                        </a:prstGeom>
                        <a:solidFill>
                          <a:srgbClr val="0563C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49" name="Arrow: U-Turn 48">
                          <a:extLst>
                            <a:ext uri="{FF2B5EF4-FFF2-40B4-BE49-F238E27FC236}">
                              <a16:creationId xmlns:a16="http://schemas.microsoft.com/office/drawing/2014/main" id="{4F4BC159-53C5-4B81-96CA-482C0D0C003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4258439" y="2292005"/>
                          <a:ext cx="1234440" cy="2926983"/>
                        </a:xfrm>
                        <a:prstGeom prst="uturnArrow">
                          <a:avLst>
                            <a:gd name="adj1" fmla="val 25000"/>
                            <a:gd name="adj2" fmla="val 25000"/>
                            <a:gd name="adj3" fmla="val 25616"/>
                            <a:gd name="adj4" fmla="val 42247"/>
                            <a:gd name="adj5" fmla="val 28422"/>
                          </a:avLst>
                        </a:prstGeom>
                        <a:solidFill>
                          <a:srgbClr val="0563C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</p:grpSp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994E1818-2EF6-4FBA-9794-BFFCF85AEFB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139085" y="2198478"/>
                      <a:ext cx="149807" cy="149807"/>
                    </a:xfrm>
                    <a:prstGeom prst="ellipse">
                      <a:avLst/>
                    </a:prstGeom>
                    <a:solidFill>
                      <a:srgbClr val="C00000"/>
                    </a:solidFill>
                    <a:ln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square" lIns="91440" tIns="45720" rIns="91440" bIns="45720" numCol="1" rtlCol="0" anchor="ctr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3" name="Straight Connector 2">
                      <a:extLst>
                        <a:ext uri="{FF2B5EF4-FFF2-40B4-BE49-F238E27FC236}">
                          <a16:creationId xmlns:a16="http://schemas.microsoft.com/office/drawing/2014/main" id="{BB464499-4CFC-4B40-A0EF-2756FECE2114}"/>
                        </a:ext>
                      </a:extLst>
                    </p:cNvPr>
                    <p:cNvCxnSpPr>
                      <a:cxnSpLocks/>
                      <a:endCxn id="44" idx="1"/>
                    </p:cNvCxnSpPr>
                    <p:nvPr/>
                  </p:nvCxnSpPr>
                  <p:spPr>
                    <a:xfrm flipV="1">
                      <a:off x="3057675" y="1589466"/>
                      <a:ext cx="466172" cy="15398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44">
                      <a:extLst>
                        <a:ext uri="{FF2B5EF4-FFF2-40B4-BE49-F238E27FC236}">
                          <a16:creationId xmlns:a16="http://schemas.microsoft.com/office/drawing/2014/main" id="{FC382F06-1410-47AC-8FC6-444E1A4A6FB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638249" y="1598642"/>
                      <a:ext cx="57574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96D39F2-BE75-4427-8417-1AFBEE64EBC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36347" y="5170408"/>
                    <a:ext cx="141137" cy="141137"/>
                  </a:xfrm>
                  <a:prstGeom prst="ellipse">
                    <a:avLst/>
                  </a:prstGeom>
                  <a:solidFill>
                    <a:srgbClr val="C00000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BC854EB2-CE05-4BEC-B7FF-353200332BE1}"/>
                      </a:ext>
                    </a:extLst>
                  </p:cNvPr>
                  <p:cNvCxnSpPr>
                    <a:stCxn id="47" idx="4"/>
                  </p:cNvCxnSpPr>
                  <p:nvPr/>
                </p:nvCxnSpPr>
                <p:spPr>
                  <a:xfrm flipH="1">
                    <a:off x="7206915" y="5311545"/>
                    <a:ext cx="1" cy="173369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82D1D3C3-CA4E-488C-AC4F-A86359E4E7F2}"/>
                      </a:ext>
                    </a:extLst>
                  </p:cNvPr>
                  <p:cNvSpPr txBox="1"/>
                  <p:nvPr/>
                </p:nvSpPr>
                <p:spPr>
                  <a:xfrm>
                    <a:off x="9322370" y="4917810"/>
                    <a:ext cx="1493069" cy="75225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Reference elevation</a:t>
                    </a:r>
                  </a:p>
                </p:txBody>
              </p:sp>
              <p:cxnSp>
                <p:nvCxnSpPr>
                  <p:cNvPr id="52" name="Straight Arrow Connector 51">
                    <a:extLst>
                      <a:ext uri="{FF2B5EF4-FFF2-40B4-BE49-F238E27FC236}">
                        <a16:creationId xmlns:a16="http://schemas.microsoft.com/office/drawing/2014/main" id="{D0C0DBED-AAA5-474E-A50C-11A7086250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000870" y="5284827"/>
                    <a:ext cx="446324" cy="6429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headEnd type="none" w="lg" len="lg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6693F92-883D-441A-9357-57756DF3AF3B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429000"/>
              <a:ext cx="0" cy="8382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322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4C31397-41E4-4C43-9199-CADC3A56F215}"/>
              </a:ext>
            </a:extLst>
          </p:cNvPr>
          <p:cNvGrpSpPr/>
          <p:nvPr/>
        </p:nvGrpSpPr>
        <p:grpSpPr>
          <a:xfrm>
            <a:off x="166688" y="1795463"/>
            <a:ext cx="8153457" cy="4805362"/>
            <a:chOff x="166688" y="1795463"/>
            <a:chExt cx="8153457" cy="4805362"/>
          </a:xfrm>
        </p:grpSpPr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3FC6C672-AFEB-4A98-8475-DD6E25FD5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1890713"/>
              <a:ext cx="5616575" cy="13604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Freeform 4">
              <a:extLst>
                <a:ext uri="{FF2B5EF4-FFF2-40B4-BE49-F238E27FC236}">
                  <a16:creationId xmlns:a16="http://schemas.microsoft.com/office/drawing/2014/main" id="{3924E613-6C97-4B64-BF4F-99836069C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1890713"/>
              <a:ext cx="5616575" cy="13604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12745584-EEB1-40F3-BD29-9B67EE03B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675" y="1795463"/>
              <a:ext cx="5578475" cy="365125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Rectangle 10">
              <a:extLst>
                <a:ext uri="{FF2B5EF4-FFF2-40B4-BE49-F238E27FC236}">
                  <a16:creationId xmlns:a16="http://schemas.microsoft.com/office/drawing/2014/main" id="{A75773BA-A0A6-48DD-9837-017BE2400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8550" y="2125663"/>
              <a:ext cx="257175" cy="133508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Line 11">
              <a:extLst>
                <a:ext uri="{FF2B5EF4-FFF2-40B4-BE49-F238E27FC236}">
                  <a16:creationId xmlns:a16="http://schemas.microsoft.com/office/drawing/2014/main" id="{DF617A71-B458-49E3-8A49-C5CF4D83D8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088" y="2198688"/>
              <a:ext cx="0" cy="23399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2">
              <a:extLst>
                <a:ext uri="{FF2B5EF4-FFF2-40B4-BE49-F238E27FC236}">
                  <a16:creationId xmlns:a16="http://schemas.microsoft.com/office/drawing/2014/main" id="{4FE0D342-BBF2-4760-95E3-87BB9C7AAF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6200" y="2198688"/>
              <a:ext cx="0" cy="23399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86C3D52E-6511-4067-92AE-4711E5FE2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9125" y="3189288"/>
              <a:ext cx="160338" cy="2692400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9" name="Line 15">
              <a:extLst>
                <a:ext uri="{FF2B5EF4-FFF2-40B4-BE49-F238E27FC236}">
                  <a16:creationId xmlns:a16="http://schemas.microsoft.com/office/drawing/2014/main" id="{84FE23B3-FB3D-4875-96EC-4B29DD547C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86425" y="3186113"/>
              <a:ext cx="0" cy="2670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0" name="Line 16">
              <a:extLst>
                <a:ext uri="{FF2B5EF4-FFF2-40B4-BE49-F238E27FC236}">
                  <a16:creationId xmlns:a16="http://schemas.microsoft.com/office/drawing/2014/main" id="{B23DDFC0-B804-4CDD-A82B-5A16032F0F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9463" y="3186113"/>
              <a:ext cx="0" cy="2670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17">
              <a:extLst>
                <a:ext uri="{FF2B5EF4-FFF2-40B4-BE49-F238E27FC236}">
                  <a16:creationId xmlns:a16="http://schemas.microsoft.com/office/drawing/2014/main" id="{6E17A796-CE80-464E-A90E-1D7753897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80088" y="4751388"/>
              <a:ext cx="0" cy="6953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18">
              <a:extLst>
                <a:ext uri="{FF2B5EF4-FFF2-40B4-BE49-F238E27FC236}">
                  <a16:creationId xmlns:a16="http://schemas.microsoft.com/office/drawing/2014/main" id="{057D35D4-E631-46A1-91D1-DAF52E0EE1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024313"/>
              <a:ext cx="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Rectangle 20">
              <a:extLst>
                <a:ext uri="{FF2B5EF4-FFF2-40B4-BE49-F238E27FC236}">
                  <a16:creationId xmlns:a16="http://schemas.microsoft.com/office/drawing/2014/main" id="{E33CBF34-9C1F-458A-B093-21F098453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3219450"/>
              <a:ext cx="304800" cy="90488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E0B8B8F8-BC5D-4E3A-95B9-0F8D83BE4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5167313"/>
              <a:ext cx="2078038" cy="1358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E0477034-4944-480D-A0C0-9E8582D4F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5776913"/>
              <a:ext cx="2078038" cy="749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46" name="Group 27">
              <a:extLst>
                <a:ext uri="{FF2B5EF4-FFF2-40B4-BE49-F238E27FC236}">
                  <a16:creationId xmlns:a16="http://schemas.microsoft.com/office/drawing/2014/main" id="{A0E2905A-F8D7-43C8-983A-DBF95CB6BF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30813" y="5614988"/>
              <a:ext cx="631825" cy="871537"/>
              <a:chOff x="2308" y="3372"/>
              <a:chExt cx="232" cy="320"/>
            </a:xfrm>
          </p:grpSpPr>
          <p:sp>
            <p:nvSpPr>
              <p:cNvPr id="47" name="Oval 28">
                <a:extLst>
                  <a:ext uri="{FF2B5EF4-FFF2-40B4-BE49-F238E27FC236}">
                    <a16:creationId xmlns:a16="http://schemas.microsoft.com/office/drawing/2014/main" id="{C2623302-22F8-45D2-B75A-2C20865D9F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8" y="3372"/>
                <a:ext cx="232" cy="232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utoShape 29">
                <a:extLst>
                  <a:ext uri="{FF2B5EF4-FFF2-40B4-BE49-F238E27FC236}">
                    <a16:creationId xmlns:a16="http://schemas.microsoft.com/office/drawing/2014/main" id="{53B2BFE2-484C-4B70-9572-A4387F9E0C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8" y="3604"/>
                <a:ext cx="232" cy="88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9" name="Group 31">
              <a:extLst>
                <a:ext uri="{FF2B5EF4-FFF2-40B4-BE49-F238E27FC236}">
                  <a16:creationId xmlns:a16="http://schemas.microsoft.com/office/drawing/2014/main" id="{E23D5A23-8B74-42DF-91EB-6E3506B2727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606926" y="5075237"/>
              <a:ext cx="158750" cy="1781175"/>
              <a:chOff x="3663" y="2007"/>
              <a:chExt cx="144" cy="1488"/>
            </a:xfrm>
          </p:grpSpPr>
          <p:sp>
            <p:nvSpPr>
              <p:cNvPr id="57" name="Rectangle 32">
                <a:extLst>
                  <a:ext uri="{FF2B5EF4-FFF2-40B4-BE49-F238E27FC236}">
                    <a16:creationId xmlns:a16="http://schemas.microsoft.com/office/drawing/2014/main" id="{86A4452B-4046-4B34-961B-33820C8F2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2009"/>
                <a:ext cx="133" cy="1486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33">
                <a:extLst>
                  <a:ext uri="{FF2B5EF4-FFF2-40B4-BE49-F238E27FC236}">
                    <a16:creationId xmlns:a16="http://schemas.microsoft.com/office/drawing/2014/main" id="{F3B8A870-6E34-4F0B-B87B-FC02452698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63" y="2007"/>
                <a:ext cx="0" cy="14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34">
                <a:extLst>
                  <a:ext uri="{FF2B5EF4-FFF2-40B4-BE49-F238E27FC236}">
                    <a16:creationId xmlns:a16="http://schemas.microsoft.com/office/drawing/2014/main" id="{8437025E-B736-4781-BAD2-2B67C15FDE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7" y="2007"/>
                <a:ext cx="0" cy="14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35">
                <a:extLst>
                  <a:ext uri="{FF2B5EF4-FFF2-40B4-BE49-F238E27FC236}">
                    <a16:creationId xmlns:a16="http://schemas.microsoft.com/office/drawing/2014/main" id="{51DC1F68-57DF-406A-B6EA-CB5FDF547D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1" y="2871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64" name="Freeform 25">
              <a:extLst>
                <a:ext uri="{FF2B5EF4-FFF2-40B4-BE49-F238E27FC236}">
                  <a16:creationId xmlns:a16="http://schemas.microsoft.com/office/drawing/2014/main" id="{E2082270-1F22-4A40-908C-E453F3BE7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5167313"/>
              <a:ext cx="2078038" cy="1358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Freeform 26">
              <a:extLst>
                <a:ext uri="{FF2B5EF4-FFF2-40B4-BE49-F238E27FC236}">
                  <a16:creationId xmlns:a16="http://schemas.microsoft.com/office/drawing/2014/main" id="{5E4568B4-6CD4-40E9-8437-FC9D33443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5776913"/>
              <a:ext cx="2078038" cy="749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181E441F-D912-4DCD-847C-AD33A17F4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6188" y="2065338"/>
              <a:ext cx="117475" cy="4535487"/>
            </a:xfrm>
            <a:custGeom>
              <a:avLst/>
              <a:gdLst/>
              <a:ahLst/>
              <a:cxnLst>
                <a:cxn ang="0">
                  <a:pos x="74" y="56"/>
                </a:cxn>
                <a:cxn ang="0">
                  <a:pos x="15" y="187"/>
                </a:cxn>
                <a:cxn ang="0">
                  <a:pos x="6" y="2474"/>
                </a:cxn>
                <a:cxn ang="0">
                  <a:pos x="50" y="2483"/>
                </a:cxn>
                <a:cxn ang="0">
                  <a:pos x="59" y="1549"/>
                </a:cxn>
                <a:cxn ang="0">
                  <a:pos x="50" y="100"/>
                </a:cxn>
              </a:cxnLst>
              <a:rect l="0" t="0" r="r" b="b"/>
              <a:pathLst>
                <a:path w="74" h="2857">
                  <a:moveTo>
                    <a:pt x="74" y="56"/>
                  </a:moveTo>
                  <a:cubicBezTo>
                    <a:pt x="64" y="78"/>
                    <a:pt x="14" y="0"/>
                    <a:pt x="15" y="187"/>
                  </a:cubicBezTo>
                  <a:cubicBezTo>
                    <a:pt x="16" y="374"/>
                    <a:pt x="0" y="2091"/>
                    <a:pt x="6" y="2474"/>
                  </a:cubicBezTo>
                  <a:cubicBezTo>
                    <a:pt x="12" y="2857"/>
                    <a:pt x="41" y="2637"/>
                    <a:pt x="50" y="2483"/>
                  </a:cubicBezTo>
                  <a:cubicBezTo>
                    <a:pt x="59" y="2329"/>
                    <a:pt x="59" y="1946"/>
                    <a:pt x="59" y="1549"/>
                  </a:cubicBezTo>
                  <a:cubicBezTo>
                    <a:pt x="59" y="1152"/>
                    <a:pt x="58" y="626"/>
                    <a:pt x="50" y="100"/>
                  </a:cubicBezTo>
                </a:path>
              </a:pathLst>
            </a:custGeom>
            <a:solidFill>
              <a:schemeClr val="hlink"/>
            </a:solidFill>
            <a:ln w="1270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7" name="Oval 5">
              <a:extLst>
                <a:ext uri="{FF2B5EF4-FFF2-40B4-BE49-F238E27FC236}">
                  <a16:creationId xmlns:a16="http://schemas.microsoft.com/office/drawing/2014/main" id="{9399AD9D-705D-4CA9-8C08-4A0DB15DB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9225" y="3033713"/>
              <a:ext cx="341313" cy="341312"/>
            </a:xfrm>
            <a:prstGeom prst="ellipse">
              <a:avLst/>
            </a:prstGeom>
            <a:solidFill>
              <a:schemeClr val="hlink"/>
            </a:solidFill>
            <a:ln w="12700">
              <a:noFill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72" name="Group 48">
              <a:extLst>
                <a:ext uri="{FF2B5EF4-FFF2-40B4-BE49-F238E27FC236}">
                  <a16:creationId xmlns:a16="http://schemas.microsoft.com/office/drawing/2014/main" id="{B3058D45-D64D-4080-9679-601329DC1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688" y="2147888"/>
              <a:ext cx="747712" cy="1093787"/>
              <a:chOff x="105" y="1353"/>
              <a:chExt cx="471" cy="689"/>
            </a:xfrm>
          </p:grpSpPr>
          <p:sp>
            <p:nvSpPr>
              <p:cNvPr id="77" name="Line 43">
                <a:extLst>
                  <a:ext uri="{FF2B5EF4-FFF2-40B4-BE49-F238E27FC236}">
                    <a16:creationId xmlns:a16="http://schemas.microsoft.com/office/drawing/2014/main" id="{C47BA9D3-18C0-45F5-A24D-43A0AA2BB4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" y="1353"/>
                <a:ext cx="4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44">
                <a:extLst>
                  <a:ext uri="{FF2B5EF4-FFF2-40B4-BE49-F238E27FC236}">
                    <a16:creationId xmlns:a16="http://schemas.microsoft.com/office/drawing/2014/main" id="{F025C81E-7D00-4DE0-9299-EC4B38E8E1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" y="2042"/>
                <a:ext cx="4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45">
                <a:extLst>
                  <a:ext uri="{FF2B5EF4-FFF2-40B4-BE49-F238E27FC236}">
                    <a16:creationId xmlns:a16="http://schemas.microsoft.com/office/drawing/2014/main" id="{035E9A87-6C7F-4A86-BD28-B33E46D4A9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7" y="1353"/>
                <a:ext cx="0" cy="6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1175AA-FE09-4AE4-8E34-E58F7D6CA1D1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716" y="2503257"/>
              <a:ext cx="338286" cy="184381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5" name="Text Box 2448">
              <a:extLst>
                <a:ext uri="{FF2B5EF4-FFF2-40B4-BE49-F238E27FC236}">
                  <a16:creationId xmlns:a16="http://schemas.microsoft.com/office/drawing/2014/main" id="{FD7123F0-A8C5-484F-87FA-964A8D592D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0480" y="5951508"/>
              <a:ext cx="1214319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Pump</a:t>
              </a:r>
            </a:p>
          </p:txBody>
        </p:sp>
        <p:sp>
          <p:nvSpPr>
            <p:cNvPr id="87" name="Left Brace 86">
              <a:extLst>
                <a:ext uri="{FF2B5EF4-FFF2-40B4-BE49-F238E27FC236}">
                  <a16:creationId xmlns:a16="http://schemas.microsoft.com/office/drawing/2014/main" id="{90DCA8FE-FC87-49CF-8A41-E754C33CEAE4}"/>
                </a:ext>
              </a:extLst>
            </p:cNvPr>
            <p:cNvSpPr/>
            <p:nvPr/>
          </p:nvSpPr>
          <p:spPr>
            <a:xfrm rot="10800000">
              <a:off x="6767119" y="1890712"/>
              <a:ext cx="337767" cy="1360486"/>
            </a:xfrm>
            <a:prstGeom prst="leftBrace">
              <a:avLst>
                <a:gd name="adj1" fmla="val 32109"/>
                <a:gd name="adj2" fmla="val 4956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 Box 2448">
              <a:extLst>
                <a:ext uri="{FF2B5EF4-FFF2-40B4-BE49-F238E27FC236}">
                  <a16:creationId xmlns:a16="http://schemas.microsoft.com/office/drawing/2014/main" id="{877D2C1E-88CC-4F60-85B6-4483039C0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5826" y="2160588"/>
              <a:ext cx="1214319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Overhead Tank</a:t>
              </a:r>
            </a:p>
          </p:txBody>
        </p:sp>
        <p:sp>
          <p:nvSpPr>
            <p:cNvPr id="100" name="Text Box 2448">
              <a:extLst>
                <a:ext uri="{FF2B5EF4-FFF2-40B4-BE49-F238E27FC236}">
                  <a16:creationId xmlns:a16="http://schemas.microsoft.com/office/drawing/2014/main" id="{2289FC86-9B52-473A-BF61-5327FEA8CD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2305" y="3325157"/>
              <a:ext cx="1457207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Constant head orifice</a:t>
              </a:r>
            </a:p>
          </p:txBody>
        </p:sp>
        <p:sp>
          <p:nvSpPr>
            <p:cNvPr id="101" name="Text Box 2448">
              <a:extLst>
                <a:ext uri="{FF2B5EF4-FFF2-40B4-BE49-F238E27FC236}">
                  <a16:creationId xmlns:a16="http://schemas.microsoft.com/office/drawing/2014/main" id="{2955576C-26D7-4DD9-8DEF-D13667EDBF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10301" y="3640207"/>
              <a:ext cx="1457207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Overflow pipe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5246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D33025CC-DC65-4CA8-A9CB-66011752C1A2}"/>
              </a:ext>
            </a:extLst>
          </p:cNvPr>
          <p:cNvGrpSpPr/>
          <p:nvPr/>
        </p:nvGrpSpPr>
        <p:grpSpPr>
          <a:xfrm>
            <a:off x="1960438" y="1127328"/>
            <a:ext cx="5043487" cy="3597072"/>
            <a:chOff x="1960438" y="1127328"/>
            <a:chExt cx="5043487" cy="3597072"/>
          </a:xfrm>
        </p:grpSpPr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57C7CB09-8C87-4DA8-BFE7-4720504CA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2200" y="1524000"/>
              <a:ext cx="2152192" cy="3200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AutoShape 13">
              <a:extLst>
                <a:ext uri="{FF2B5EF4-FFF2-40B4-BE49-F238E27FC236}">
                  <a16:creationId xmlns:a16="http://schemas.microsoft.com/office/drawing/2014/main" id="{E44A676A-D9DC-402C-BB38-49ADE6046E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684776" y="2721695"/>
              <a:ext cx="749808" cy="1280160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A08D80-1A6A-442B-AB77-32A50E5443E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087599" y="2392723"/>
              <a:ext cx="740664" cy="1924262"/>
              <a:chOff x="2480" y="2033"/>
              <a:chExt cx="459" cy="1395"/>
            </a:xfrm>
          </p:grpSpPr>
          <p:sp>
            <p:nvSpPr>
              <p:cNvPr id="7" name="Freeform 8">
                <a:extLst>
                  <a:ext uri="{FF2B5EF4-FFF2-40B4-BE49-F238E27FC236}">
                    <a16:creationId xmlns:a16="http://schemas.microsoft.com/office/drawing/2014/main" id="{E003F3A7-1CE0-4A77-B1FC-E62855274B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" name="Freeform 15">
                <a:extLst>
                  <a:ext uri="{FF2B5EF4-FFF2-40B4-BE49-F238E27FC236}">
                    <a16:creationId xmlns:a16="http://schemas.microsoft.com/office/drawing/2014/main" id="{4D1E1D5E-7373-4D02-9C84-1740AE2E30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74AE4C-12A3-4433-9E2E-8244525C9549}"/>
                </a:ext>
              </a:extLst>
            </p:cNvPr>
            <p:cNvSpPr/>
            <p:nvPr/>
          </p:nvSpPr>
          <p:spPr>
            <a:xfrm>
              <a:off x="5598350" y="3011376"/>
              <a:ext cx="1405575" cy="508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0C69688-DDD1-429C-B973-3EE6BC93FB7E}"/>
                </a:ext>
              </a:extLst>
            </p:cNvPr>
            <p:cNvCxnSpPr>
              <a:cxnSpLocks/>
            </p:cNvCxnSpPr>
            <p:nvPr/>
          </p:nvCxnSpPr>
          <p:spPr>
            <a:xfrm>
              <a:off x="4895032" y="1524000"/>
              <a:ext cx="0" cy="180424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A9E03FD-BCAA-462D-A6C4-B19647011DF4}"/>
                </a:ext>
              </a:extLst>
            </p:cNvPr>
            <p:cNvGrpSpPr/>
            <p:nvPr/>
          </p:nvGrpSpPr>
          <p:grpSpPr>
            <a:xfrm>
              <a:off x="3406847" y="1292516"/>
              <a:ext cx="482269" cy="420455"/>
              <a:chOff x="4446109" y="2103464"/>
              <a:chExt cx="482269" cy="420455"/>
            </a:xfrm>
          </p:grpSpPr>
          <p:sp>
            <p:nvSpPr>
              <p:cNvPr id="14" name="AutoShape 174">
                <a:extLst>
                  <a:ext uri="{FF2B5EF4-FFF2-40B4-BE49-F238E27FC236}">
                    <a16:creationId xmlns:a16="http://schemas.microsoft.com/office/drawing/2014/main" id="{56EFD6BF-292F-40DF-B258-F43A90D89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" name="Line 175">
                <a:extLst>
                  <a:ext uri="{FF2B5EF4-FFF2-40B4-BE49-F238E27FC236}">
                    <a16:creationId xmlns:a16="http://schemas.microsoft.com/office/drawing/2014/main" id="{D3B90883-7651-4669-9F16-25B26B0C4A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" name="Line 176">
                <a:extLst>
                  <a:ext uri="{FF2B5EF4-FFF2-40B4-BE49-F238E27FC236}">
                    <a16:creationId xmlns:a16="http://schemas.microsoft.com/office/drawing/2014/main" id="{01FA9449-E78B-4BF7-B218-7190FC3DE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" name="Line 177">
                <a:extLst>
                  <a:ext uri="{FF2B5EF4-FFF2-40B4-BE49-F238E27FC236}">
                    <a16:creationId xmlns:a16="http://schemas.microsoft.com/office/drawing/2014/main" id="{BE0340DA-996F-4A74-B664-787686F30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39A2A25-BB33-4400-8532-774662A60B48}"/>
                </a:ext>
              </a:extLst>
            </p:cNvPr>
            <p:cNvCxnSpPr>
              <a:cxnSpLocks/>
            </p:cNvCxnSpPr>
            <p:nvPr/>
          </p:nvCxnSpPr>
          <p:spPr>
            <a:xfrm>
              <a:off x="1968909" y="1520559"/>
              <a:ext cx="3136491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0A300E1-DA87-4A73-B804-ADDCD474C4D9}"/>
                </a:ext>
              </a:extLst>
            </p:cNvPr>
            <p:cNvCxnSpPr>
              <a:cxnSpLocks/>
            </p:cNvCxnSpPr>
            <p:nvPr/>
          </p:nvCxnSpPr>
          <p:spPr>
            <a:xfrm>
              <a:off x="1960438" y="3340045"/>
              <a:ext cx="3144962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6C94C8F7-1CAB-4725-A903-4153E8FD808A}"/>
                </a:ext>
              </a:extLst>
            </p:cNvPr>
            <p:cNvSpPr/>
            <p:nvPr/>
          </p:nvSpPr>
          <p:spPr>
            <a:xfrm>
              <a:off x="4196657" y="2965141"/>
              <a:ext cx="163714" cy="749808"/>
            </a:xfrm>
            <a:prstGeom prst="leftBrace">
              <a:avLst>
                <a:gd name="adj1" fmla="val 8333"/>
                <a:gd name="adj2" fmla="val 70359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C0D793E5-915D-460F-9352-46FEFCA987F3}"/>
                </a:ext>
              </a:extLst>
            </p:cNvPr>
            <p:cNvSpPr/>
            <p:nvPr/>
          </p:nvSpPr>
          <p:spPr>
            <a:xfrm rot="10800000">
              <a:off x="5776065" y="3194271"/>
              <a:ext cx="163714" cy="323683"/>
            </a:xfrm>
            <a:prstGeom prst="leftBrace">
              <a:avLst>
                <a:gd name="adj1" fmla="val 8333"/>
                <a:gd name="adj2" fmla="val 47728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74F2EE0-4D52-4CFC-8401-B2ABA73DB98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3417" y="3410743"/>
              <a:ext cx="839619" cy="24685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08DF1B1-30CE-474A-AA8E-AC2FDAFA07B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3210" y="3293391"/>
              <a:ext cx="396190" cy="211809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E85CA06-1F90-41B0-A61A-B407B248C33B}"/>
                </a:ext>
              </a:extLst>
            </p:cNvPr>
            <p:cNvSpPr/>
            <p:nvPr/>
          </p:nvSpPr>
          <p:spPr bwMode="auto">
            <a:xfrm>
              <a:off x="2757302" y="1459927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3C1F4DB-A784-4924-8747-DC035D397677}"/>
                </a:ext>
              </a:extLst>
            </p:cNvPr>
            <p:cNvSpPr/>
            <p:nvPr/>
          </p:nvSpPr>
          <p:spPr bwMode="auto">
            <a:xfrm>
              <a:off x="5536283" y="3307736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0228B13-6CE8-4A92-8EC1-FB8D324DCD82}"/>
                </a:ext>
              </a:extLst>
            </p:cNvPr>
            <p:cNvSpPr txBox="1"/>
            <p:nvPr/>
          </p:nvSpPr>
          <p:spPr>
            <a:xfrm>
              <a:off x="2667000" y="1127328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9789DA-CDBA-4756-991D-066838BBDFA2}"/>
                </a:ext>
              </a:extLst>
            </p:cNvPr>
            <p:cNvSpPr txBox="1"/>
            <p:nvPr/>
          </p:nvSpPr>
          <p:spPr>
            <a:xfrm>
              <a:off x="5404978" y="275486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0250D248-2B69-43F4-AE22-3708679C2C0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854" y="2209800"/>
            <a:ext cx="435207" cy="23720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010751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7D2447A-6777-424B-B2A5-841DB6891902}"/>
              </a:ext>
            </a:extLst>
          </p:cNvPr>
          <p:cNvGrpSpPr/>
          <p:nvPr/>
        </p:nvGrpSpPr>
        <p:grpSpPr>
          <a:xfrm>
            <a:off x="437591" y="438529"/>
            <a:ext cx="8143366" cy="5127703"/>
            <a:chOff x="437591" y="438529"/>
            <a:chExt cx="8143366" cy="512770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27C5546-6D67-4C82-B8EE-03C41BF4AC76}"/>
                </a:ext>
              </a:extLst>
            </p:cNvPr>
            <p:cNvGrpSpPr/>
            <p:nvPr/>
          </p:nvGrpSpPr>
          <p:grpSpPr>
            <a:xfrm>
              <a:off x="555898" y="438529"/>
              <a:ext cx="8025059" cy="4853554"/>
              <a:chOff x="555898" y="438529"/>
              <a:chExt cx="8025059" cy="4853554"/>
            </a:xfrm>
          </p:grpSpPr>
          <p:sp>
            <p:nvSpPr>
              <p:cNvPr id="4" name="Freeform 6">
                <a:extLst>
                  <a:ext uri="{FF2B5EF4-FFF2-40B4-BE49-F238E27FC236}">
                    <a16:creationId xmlns:a16="http://schemas.microsoft.com/office/drawing/2014/main" id="{57C7CB09-8C87-4DA8-BFE7-4720504CA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200" y="113284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A9E03FD-BCAA-462D-A6C4-B19647011DF4}"/>
                  </a:ext>
                </a:extLst>
              </p:cNvPr>
              <p:cNvGrpSpPr/>
              <p:nvPr/>
            </p:nvGrpSpPr>
            <p:grpSpPr>
              <a:xfrm>
                <a:off x="1100471" y="922612"/>
                <a:ext cx="482269" cy="420455"/>
                <a:chOff x="4446109" y="2103464"/>
                <a:chExt cx="482269" cy="420455"/>
              </a:xfrm>
            </p:grpSpPr>
            <p:sp>
              <p:nvSpPr>
                <p:cNvPr id="14" name="AutoShape 174">
                  <a:extLst>
                    <a:ext uri="{FF2B5EF4-FFF2-40B4-BE49-F238E27FC236}">
                      <a16:creationId xmlns:a16="http://schemas.microsoft.com/office/drawing/2014/main" id="{56EFD6BF-292F-40DF-B258-F43A90D892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Line 175">
                  <a:extLst>
                    <a:ext uri="{FF2B5EF4-FFF2-40B4-BE49-F238E27FC236}">
                      <a16:creationId xmlns:a16="http://schemas.microsoft.com/office/drawing/2014/main" id="{D3B90883-7651-4669-9F16-25B26B0C4A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Line 176">
                  <a:extLst>
                    <a:ext uri="{FF2B5EF4-FFF2-40B4-BE49-F238E27FC236}">
                      <a16:creationId xmlns:a16="http://schemas.microsoft.com/office/drawing/2014/main" id="{01FA9449-E78B-4BF7-B218-7190FC3DED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177">
                  <a:extLst>
                    <a:ext uri="{FF2B5EF4-FFF2-40B4-BE49-F238E27FC236}">
                      <a16:creationId xmlns:a16="http://schemas.microsoft.com/office/drawing/2014/main" id="{BE0340DA-996F-4A74-B664-787686F309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DB7BD84-8132-4086-957B-E575587CE082}"/>
                  </a:ext>
                </a:extLst>
              </p:cNvPr>
              <p:cNvSpPr/>
              <p:nvPr/>
            </p:nvSpPr>
            <p:spPr>
              <a:xfrm rot="10800000">
                <a:off x="2202943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 6">
                <a:extLst>
                  <a:ext uri="{FF2B5EF4-FFF2-40B4-BE49-F238E27FC236}">
                    <a16:creationId xmlns:a16="http://schemas.microsoft.com/office/drawing/2014/main" id="{7B751F98-52F3-4976-A046-ECC629A487C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202945" y="4100496"/>
                <a:ext cx="337765" cy="8055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6">
                <a:extLst>
                  <a:ext uri="{FF2B5EF4-FFF2-40B4-BE49-F238E27FC236}">
                    <a16:creationId xmlns:a16="http://schemas.microsoft.com/office/drawing/2014/main" id="{9A71CA6B-FF7B-493E-98E3-C91CEFB37913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2874558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id="{F32E82B1-F14B-4EDA-8218-D6B73A05E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3428" y="4021455"/>
                <a:ext cx="289901" cy="86487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C6451BFB-CAA6-456A-8990-C897C6436C7F}"/>
                  </a:ext>
                </a:extLst>
              </p:cNvPr>
              <p:cNvSpPr/>
              <p:nvPr/>
            </p:nvSpPr>
            <p:spPr>
              <a:xfrm flipH="1">
                <a:off x="2443538" y="3669480"/>
                <a:ext cx="175564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71DF734D-5A0F-4A39-80B0-153C18B99726}"/>
                  </a:ext>
                </a:extLst>
              </p:cNvPr>
              <p:cNvSpPr/>
              <p:nvPr/>
            </p:nvSpPr>
            <p:spPr>
              <a:xfrm>
                <a:off x="555898" y="3665999"/>
                <a:ext cx="175097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reeform 6">
                <a:extLst>
                  <a:ext uri="{FF2B5EF4-FFF2-40B4-BE49-F238E27FC236}">
                    <a16:creationId xmlns:a16="http://schemas.microsoft.com/office/drawing/2014/main" id="{63CD7D0A-761A-4A7E-B4F4-46AE9D6A5F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5246" y="114300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929B1060-9895-4E6D-9B2F-6D401D0AEFEF}"/>
                  </a:ext>
                </a:extLst>
              </p:cNvPr>
              <p:cNvGrpSpPr/>
              <p:nvPr/>
            </p:nvGrpSpPr>
            <p:grpSpPr>
              <a:xfrm>
                <a:off x="5287517" y="932772"/>
                <a:ext cx="482269" cy="420455"/>
                <a:chOff x="4446109" y="2103464"/>
                <a:chExt cx="482269" cy="420455"/>
              </a:xfrm>
            </p:grpSpPr>
            <p:sp>
              <p:nvSpPr>
                <p:cNvPr id="94" name="AutoShape 174">
                  <a:extLst>
                    <a:ext uri="{FF2B5EF4-FFF2-40B4-BE49-F238E27FC236}">
                      <a16:creationId xmlns:a16="http://schemas.microsoft.com/office/drawing/2014/main" id="{23FB582D-21B0-4157-A485-1456DC2A63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5" name="Line 175">
                  <a:extLst>
                    <a:ext uri="{FF2B5EF4-FFF2-40B4-BE49-F238E27FC236}">
                      <a16:creationId xmlns:a16="http://schemas.microsoft.com/office/drawing/2014/main" id="{7A1233CF-8AA0-49F0-85DA-2679D0A9C6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Line 176">
                  <a:extLst>
                    <a:ext uri="{FF2B5EF4-FFF2-40B4-BE49-F238E27FC236}">
                      <a16:creationId xmlns:a16="http://schemas.microsoft.com/office/drawing/2014/main" id="{59CAEBE5-A3F1-4203-AF84-96C94A0323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Line 177">
                  <a:extLst>
                    <a:ext uri="{FF2B5EF4-FFF2-40B4-BE49-F238E27FC236}">
                      <a16:creationId xmlns:a16="http://schemas.microsoft.com/office/drawing/2014/main" id="{8EA50985-6C5E-4008-9BD0-16FB1E983D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2A777ED-A07D-4B34-87F5-D5B53E8C675E}"/>
                  </a:ext>
                </a:extLst>
              </p:cNvPr>
              <p:cNvSpPr/>
              <p:nvPr/>
            </p:nvSpPr>
            <p:spPr>
              <a:xfrm rot="10800000">
                <a:off x="6389989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 6">
                <a:extLst>
                  <a:ext uri="{FF2B5EF4-FFF2-40B4-BE49-F238E27FC236}">
                    <a16:creationId xmlns:a16="http://schemas.microsoft.com/office/drawing/2014/main" id="{8CFC8880-E90E-4FAC-85FF-870A9B020C8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389990" y="4100493"/>
                <a:ext cx="337765" cy="805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6">
                <a:extLst>
                  <a:ext uri="{FF2B5EF4-FFF2-40B4-BE49-F238E27FC236}">
                    <a16:creationId xmlns:a16="http://schemas.microsoft.com/office/drawing/2014/main" id="{139D53E3-273F-4D4E-A5E4-B1418A0779EA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7061604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69FC2D8-0390-48FB-A375-EB9B58BAA77D}"/>
                  </a:ext>
                </a:extLst>
              </p:cNvPr>
              <p:cNvSpPr/>
              <p:nvPr/>
            </p:nvSpPr>
            <p:spPr bwMode="auto">
              <a:xfrm rot="5400000">
                <a:off x="7631100" y="4974910"/>
                <a:ext cx="268607" cy="9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99" name="Freeform 6">
                <a:extLst>
                  <a:ext uri="{FF2B5EF4-FFF2-40B4-BE49-F238E27FC236}">
                    <a16:creationId xmlns:a16="http://schemas.microsoft.com/office/drawing/2014/main" id="{D1AE7EA1-56B1-486B-BEF5-11432587E4A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413248" y="469396"/>
                <a:ext cx="290826" cy="36911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B3E037F-588D-4F2C-ADBF-A524E0847950}"/>
                  </a:ext>
                </a:extLst>
              </p:cNvPr>
              <p:cNvSpPr/>
              <p:nvPr/>
            </p:nvSpPr>
            <p:spPr bwMode="auto">
              <a:xfrm>
                <a:off x="6448425" y="438531"/>
                <a:ext cx="219075" cy="9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8C092474-DAC6-4CEB-A137-36BC6FB4AC79}"/>
                  </a:ext>
                </a:extLst>
              </p:cNvPr>
              <p:cNvSpPr/>
              <p:nvPr/>
            </p:nvSpPr>
            <p:spPr bwMode="auto">
              <a:xfrm>
                <a:off x="3544637" y="4749167"/>
                <a:ext cx="620057" cy="542916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1" name="Left Brace 100">
                <a:extLst>
                  <a:ext uri="{FF2B5EF4-FFF2-40B4-BE49-F238E27FC236}">
                    <a16:creationId xmlns:a16="http://schemas.microsoft.com/office/drawing/2014/main" id="{02177F7C-3FD9-4342-9167-329B031E6D16}"/>
                  </a:ext>
                </a:extLst>
              </p:cNvPr>
              <p:cNvSpPr/>
              <p:nvPr/>
            </p:nvSpPr>
            <p:spPr>
              <a:xfrm rot="10800000">
                <a:off x="6767121" y="438529"/>
                <a:ext cx="337767" cy="3698765"/>
              </a:xfrm>
              <a:prstGeom prst="leftBrace">
                <a:avLst>
                  <a:gd name="adj1" fmla="val 32109"/>
                  <a:gd name="adj2" fmla="val 9032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F1C4079-2A4C-4750-BC9B-53C87B87BBC4}"/>
                  </a:ext>
                </a:extLst>
              </p:cNvPr>
              <p:cNvSpPr txBox="1"/>
              <p:nvPr/>
            </p:nvSpPr>
            <p:spPr>
              <a:xfrm>
                <a:off x="7144911" y="529971"/>
                <a:ext cx="143604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Pipe stub</a:t>
                </a:r>
              </a:p>
            </p:txBody>
          </p:sp>
          <p:sp>
            <p:nvSpPr>
              <p:cNvPr id="103" name="Left Brace 102">
                <a:extLst>
                  <a:ext uri="{FF2B5EF4-FFF2-40B4-BE49-F238E27FC236}">
                    <a16:creationId xmlns:a16="http://schemas.microsoft.com/office/drawing/2014/main" id="{E1AE29F3-2B12-4136-8604-14DF3A742274}"/>
                  </a:ext>
                </a:extLst>
              </p:cNvPr>
              <p:cNvSpPr/>
              <p:nvPr/>
            </p:nvSpPr>
            <p:spPr>
              <a:xfrm>
                <a:off x="5984857" y="4124601"/>
                <a:ext cx="337767" cy="624565"/>
              </a:xfrm>
              <a:prstGeom prst="leftBrace">
                <a:avLst>
                  <a:gd name="adj1" fmla="val 32109"/>
                  <a:gd name="adj2" fmla="val 822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8EE5136-B0DE-40E1-BA7D-61BAC884AD98}"/>
                  </a:ext>
                </a:extLst>
              </p:cNvPr>
              <p:cNvSpPr txBox="1"/>
              <p:nvPr/>
            </p:nvSpPr>
            <p:spPr>
              <a:xfrm>
                <a:off x="4717694" y="4398533"/>
                <a:ext cx="143604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Pipe coupling</a:t>
                </a:r>
              </a:p>
            </p:txBody>
          </p:sp>
        </p:grp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C6ABB40-5324-4E8E-A704-FB4416D8D1F9}"/>
                </a:ext>
              </a:extLst>
            </p:cNvPr>
            <p:cNvSpPr/>
            <p:nvPr/>
          </p:nvSpPr>
          <p:spPr bwMode="auto">
            <a:xfrm>
              <a:off x="1987062" y="4162129"/>
              <a:ext cx="1822938" cy="123654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E6F1700-BD76-4C1F-A286-5EE4A811E70F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 flipH="1" flipV="1">
              <a:off x="1597876" y="5190475"/>
              <a:ext cx="656149" cy="27107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090A731-C6F3-4EF9-88AE-C8E0764A7866}"/>
                </a:ext>
              </a:extLst>
            </p:cNvPr>
            <p:cNvSpPr txBox="1"/>
            <p:nvPr/>
          </p:nvSpPr>
          <p:spPr>
            <a:xfrm>
              <a:off x="437591" y="4704458"/>
              <a:ext cx="143604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Drain piping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33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8E8EEA7-5F42-49A4-8C5D-76064009A00F}"/>
              </a:ext>
            </a:extLst>
          </p:cNvPr>
          <p:cNvGrpSpPr/>
          <p:nvPr/>
        </p:nvGrpSpPr>
        <p:grpSpPr>
          <a:xfrm>
            <a:off x="1604143" y="340822"/>
            <a:ext cx="9767885" cy="4843666"/>
            <a:chOff x="1604143" y="340822"/>
            <a:chExt cx="9767885" cy="4843666"/>
          </a:xfrm>
        </p:grpSpPr>
        <p:pic>
          <p:nvPicPr>
            <p:cNvPr id="36" name="Picture 13" descr="C:\Users\mw24\Pictures\Atima 5 sed wire front.png">
              <a:extLst>
                <a:ext uri="{FF2B5EF4-FFF2-40B4-BE49-F238E27FC236}">
                  <a16:creationId xmlns:a16="http://schemas.microsoft.com/office/drawing/2014/main" id="{7014406A-5737-4690-AF96-CBA2E8E1C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24519" y="875489"/>
              <a:ext cx="9324689" cy="4308999"/>
            </a:xfrm>
            <a:prstGeom prst="rect">
              <a:avLst/>
            </a:prstGeom>
            <a:noFill/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21819E2-4E28-4A92-9A92-6127A0686E4D}"/>
                </a:ext>
              </a:extLst>
            </p:cNvPr>
            <p:cNvSpPr/>
            <p:nvPr/>
          </p:nvSpPr>
          <p:spPr bwMode="auto">
            <a:xfrm>
              <a:off x="9610928" y="4260715"/>
              <a:ext cx="1338280" cy="923773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79C95C-8E0D-4662-A270-AD66F2C9E5EC}"/>
                </a:ext>
              </a:extLst>
            </p:cNvPr>
            <p:cNvCxnSpPr>
              <a:endCxn id="3" idx="0"/>
            </p:cNvCxnSpPr>
            <p:nvPr/>
          </p:nvCxnSpPr>
          <p:spPr>
            <a:xfrm flipH="1">
              <a:off x="10280068" y="3861881"/>
              <a:ext cx="79889" cy="39883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15C2EF-25D3-469F-89BE-F4A7EB8456AF}"/>
                </a:ext>
              </a:extLst>
            </p:cNvPr>
            <p:cNvSpPr txBox="1"/>
            <p:nvPr/>
          </p:nvSpPr>
          <p:spPr>
            <a:xfrm>
              <a:off x="9762933" y="3215550"/>
              <a:ext cx="16090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Sedimentation 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 drain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52E148-1E47-4ECF-977F-9C1FA23D3102}"/>
                </a:ext>
              </a:extLst>
            </p:cNvPr>
            <p:cNvSpPr txBox="1"/>
            <p:nvPr/>
          </p:nvSpPr>
          <p:spPr>
            <a:xfrm>
              <a:off x="1604143" y="340822"/>
              <a:ext cx="865948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AutoCAD drawing of sedimentation tank, don’t worry if this is confusing! </a:t>
              </a:r>
            </a:p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You’ll learn about it in depth later 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2517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1795505B-CBE9-4891-BD71-C4BECFCF762A}"/>
              </a:ext>
            </a:extLst>
          </p:cNvPr>
          <p:cNvGrpSpPr/>
          <p:nvPr/>
        </p:nvGrpSpPr>
        <p:grpSpPr>
          <a:xfrm>
            <a:off x="3026545" y="202972"/>
            <a:ext cx="6828184" cy="5895905"/>
            <a:chOff x="3026545" y="202972"/>
            <a:chExt cx="6828184" cy="5895905"/>
          </a:xfrm>
        </p:grpSpPr>
        <p:sp>
          <p:nvSpPr>
            <p:cNvPr id="4" name="Freeform 6 1">
              <a:extLst>
                <a:ext uri="{FF2B5EF4-FFF2-40B4-BE49-F238E27FC236}">
                  <a16:creationId xmlns:a16="http://schemas.microsoft.com/office/drawing/2014/main" id="{57C7CB09-8C87-4DA8-BFE7-4720504CA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5160" y="1132840"/>
              <a:ext cx="2971800" cy="2971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A9E03FD-BCAA-462D-A6C4-B19647011DF4}"/>
                </a:ext>
              </a:extLst>
            </p:cNvPr>
            <p:cNvGrpSpPr/>
            <p:nvPr/>
          </p:nvGrpSpPr>
          <p:grpSpPr>
            <a:xfrm>
              <a:off x="4717431" y="922612"/>
              <a:ext cx="482269" cy="420455"/>
              <a:chOff x="4446109" y="2103464"/>
              <a:chExt cx="482269" cy="420455"/>
            </a:xfrm>
          </p:grpSpPr>
          <p:sp>
            <p:nvSpPr>
              <p:cNvPr id="14" name="AutoShape 174">
                <a:extLst>
                  <a:ext uri="{FF2B5EF4-FFF2-40B4-BE49-F238E27FC236}">
                    <a16:creationId xmlns:a16="http://schemas.microsoft.com/office/drawing/2014/main" id="{56EFD6BF-292F-40DF-B258-F43A90D89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5" name="Line 175">
                <a:extLst>
                  <a:ext uri="{FF2B5EF4-FFF2-40B4-BE49-F238E27FC236}">
                    <a16:creationId xmlns:a16="http://schemas.microsoft.com/office/drawing/2014/main" id="{D3B90883-7651-4669-9F16-25B26B0C4A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" name="Line 176">
                <a:extLst>
                  <a:ext uri="{FF2B5EF4-FFF2-40B4-BE49-F238E27FC236}">
                    <a16:creationId xmlns:a16="http://schemas.microsoft.com/office/drawing/2014/main" id="{01FA9449-E78B-4BF7-B218-7190FC3DE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" name="Line 177">
                <a:extLst>
                  <a:ext uri="{FF2B5EF4-FFF2-40B4-BE49-F238E27FC236}">
                    <a16:creationId xmlns:a16="http://schemas.microsoft.com/office/drawing/2014/main" id="{BE0340DA-996F-4A74-B664-787686F30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DB7BD84-8132-4086-957B-E575587CE082}"/>
                </a:ext>
              </a:extLst>
            </p:cNvPr>
            <p:cNvSpPr/>
            <p:nvPr/>
          </p:nvSpPr>
          <p:spPr>
            <a:xfrm rot="10800000">
              <a:off x="5819903" y="4857704"/>
              <a:ext cx="337768" cy="332771"/>
            </a:xfrm>
            <a:custGeom>
              <a:avLst/>
              <a:gdLst>
                <a:gd name="connsiteX0" fmla="*/ 0 w 1607820"/>
                <a:gd name="connsiteY0" fmla="*/ 0 h 1651977"/>
                <a:gd name="connsiteX1" fmla="*/ 1607820 w 1607820"/>
                <a:gd name="connsiteY1" fmla="*/ 1651977 h 1651977"/>
                <a:gd name="connsiteX2" fmla="*/ 0 w 1607820"/>
                <a:gd name="connsiteY2" fmla="*/ 1651977 h 1651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820" h="1651977">
                  <a:moveTo>
                    <a:pt x="0" y="0"/>
                  </a:moveTo>
                  <a:cubicBezTo>
                    <a:pt x="887974" y="0"/>
                    <a:pt x="1607820" y="739615"/>
                    <a:pt x="1607820" y="1651977"/>
                  </a:cubicBezTo>
                  <a:lnTo>
                    <a:pt x="0" y="1651977"/>
                  </a:lnTo>
                  <a:close/>
                </a:path>
              </a:pathLst>
            </a:custGeom>
            <a:solidFill>
              <a:srgbClr val="0563C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Freeform 6 2">
              <a:extLst>
                <a:ext uri="{FF2B5EF4-FFF2-40B4-BE49-F238E27FC236}">
                  <a16:creationId xmlns:a16="http://schemas.microsoft.com/office/drawing/2014/main" id="{7B751F98-52F3-4976-A046-ECC629A487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819905" y="4100496"/>
              <a:ext cx="337765" cy="8055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2" name="Freeform 6 3">
              <a:extLst>
                <a:ext uri="{FF2B5EF4-FFF2-40B4-BE49-F238E27FC236}">
                  <a16:creationId xmlns:a16="http://schemas.microsoft.com/office/drawing/2014/main" id="{9A71CA6B-FF7B-493E-98E3-C91CEFB3791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491518" y="4486679"/>
              <a:ext cx="337765" cy="10698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Freeform 6 4">
              <a:extLst>
                <a:ext uri="{FF2B5EF4-FFF2-40B4-BE49-F238E27FC236}">
                  <a16:creationId xmlns:a16="http://schemas.microsoft.com/office/drawing/2014/main" id="{F32E82B1-F14B-4EDA-8218-D6B73A05E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388" y="4021455"/>
              <a:ext cx="289901" cy="8648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C6451BFB-CAA6-456A-8990-C897C6436C7F}"/>
                </a:ext>
              </a:extLst>
            </p:cNvPr>
            <p:cNvSpPr/>
            <p:nvPr/>
          </p:nvSpPr>
          <p:spPr>
            <a:xfrm flipH="1">
              <a:off x="6060498" y="3669480"/>
              <a:ext cx="1755648" cy="1163421"/>
            </a:xfrm>
            <a:prstGeom prst="arc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71DF734D-5A0F-4A39-80B0-153C18B99726}"/>
                </a:ext>
              </a:extLst>
            </p:cNvPr>
            <p:cNvSpPr/>
            <p:nvPr/>
          </p:nvSpPr>
          <p:spPr>
            <a:xfrm>
              <a:off x="4172858" y="3665999"/>
              <a:ext cx="1750978" cy="1163421"/>
            </a:xfrm>
            <a:prstGeom prst="arc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8C092474-DAC6-4CEB-A137-36BC6FB4AC79}"/>
                </a:ext>
              </a:extLst>
            </p:cNvPr>
            <p:cNvSpPr/>
            <p:nvPr/>
          </p:nvSpPr>
          <p:spPr bwMode="auto">
            <a:xfrm>
              <a:off x="7161597" y="4749167"/>
              <a:ext cx="1464243" cy="542916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B8EF78AB-346D-4CF7-8EEB-E3057A374572}"/>
                </a:ext>
              </a:extLst>
            </p:cNvPr>
            <p:cNvSpPr/>
            <p:nvPr/>
          </p:nvSpPr>
          <p:spPr>
            <a:xfrm>
              <a:off x="5699760" y="4890520"/>
              <a:ext cx="697229" cy="268610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D3FA000-A957-4520-ADA1-905F8017891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780" y="4937124"/>
              <a:ext cx="620190" cy="245333"/>
            </a:xfrm>
            <a:prstGeom prst="rect">
              <a:avLst/>
            </a:prstGeom>
          </p:spPr>
        </p:pic>
        <p:sp>
          <p:nvSpPr>
            <p:cNvPr id="36" name="Left Brace 35">
              <a:extLst>
                <a:ext uri="{FF2B5EF4-FFF2-40B4-BE49-F238E27FC236}">
                  <a16:creationId xmlns:a16="http://schemas.microsoft.com/office/drawing/2014/main" id="{34C00208-D46E-44FF-8D1A-28B6EEFBB41C}"/>
                </a:ext>
              </a:extLst>
            </p:cNvPr>
            <p:cNvSpPr/>
            <p:nvPr/>
          </p:nvSpPr>
          <p:spPr>
            <a:xfrm>
              <a:off x="4010351" y="1150655"/>
              <a:ext cx="337767" cy="2953985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811223B-1869-4658-93A7-78A406CDFA1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6545" y="2373408"/>
              <a:ext cx="682666" cy="210285"/>
            </a:xfrm>
            <a:prstGeom prst="rect">
              <a:avLst/>
            </a:prstGeom>
          </p:spPr>
        </p:pic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3C62ECCA-C254-43FB-B7FE-23AC3E40E10E}"/>
                </a:ext>
              </a:extLst>
            </p:cNvPr>
            <p:cNvSpPr/>
            <p:nvPr/>
          </p:nvSpPr>
          <p:spPr>
            <a:xfrm rot="5400000">
              <a:off x="5772176" y="-715540"/>
              <a:ext cx="337767" cy="2953985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842E39-BE55-4729-BF85-4381FDA3F9C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454" y="202972"/>
              <a:ext cx="707047" cy="21180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7A8A8E5-51A5-470A-8B37-FAF3900F51C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6545" y="5414688"/>
              <a:ext cx="6828184" cy="6841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2237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2389C75-2F09-4EAA-9186-12F16B48BF85}"/>
              </a:ext>
            </a:extLst>
          </p:cNvPr>
          <p:cNvGrpSpPr/>
          <p:nvPr/>
        </p:nvGrpSpPr>
        <p:grpSpPr>
          <a:xfrm>
            <a:off x="1476635" y="842426"/>
            <a:ext cx="9766268" cy="5846492"/>
            <a:chOff x="2541890" y="657676"/>
            <a:chExt cx="9766268" cy="5846492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5BE004FE-7E9E-4840-8BDD-27A3A5095700}"/>
                </a:ext>
              </a:extLst>
            </p:cNvPr>
            <p:cNvGrpSpPr/>
            <p:nvPr/>
          </p:nvGrpSpPr>
          <p:grpSpPr>
            <a:xfrm>
              <a:off x="2541890" y="1008034"/>
              <a:ext cx="7254834" cy="4572185"/>
              <a:chOff x="1547720" y="1378874"/>
              <a:chExt cx="7254834" cy="457218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48D0F686-BD75-4C2A-A32C-447084CDF18B}"/>
                  </a:ext>
                </a:extLst>
              </p:cNvPr>
              <p:cNvGrpSpPr/>
              <p:nvPr/>
            </p:nvGrpSpPr>
            <p:grpSpPr>
              <a:xfrm>
                <a:off x="1547720" y="1471716"/>
                <a:ext cx="7254834" cy="4479343"/>
                <a:chOff x="2616200" y="1995489"/>
                <a:chExt cx="9677172" cy="5491160"/>
              </a:xfrm>
            </p:grpSpPr>
            <p:sp>
              <p:nvSpPr>
                <p:cNvPr id="23" name="Freeform 2397">
                  <a:extLst>
                    <a:ext uri="{FF2B5EF4-FFF2-40B4-BE49-F238E27FC236}">
                      <a16:creationId xmlns:a16="http://schemas.microsoft.com/office/drawing/2014/main" id="{1017739F-9FF0-4A80-80F9-85EAC2AA6D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6200" y="2817814"/>
                  <a:ext cx="4322763" cy="3016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hlink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Freeform 2396">
                  <a:extLst>
                    <a:ext uri="{FF2B5EF4-FFF2-40B4-BE49-F238E27FC236}">
                      <a16:creationId xmlns:a16="http://schemas.microsoft.com/office/drawing/2014/main" id="{D2FFE8C9-DD30-43C4-BBD8-A4A8AB42D3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6200" y="1995489"/>
                  <a:ext cx="4322763" cy="38385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Freeform 2399">
                  <a:extLst>
                    <a:ext uri="{FF2B5EF4-FFF2-40B4-BE49-F238E27FC236}">
                      <a16:creationId xmlns:a16="http://schemas.microsoft.com/office/drawing/2014/main" id="{4142C53E-A8C5-4F7A-82EE-F40282FFC3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125" y="2465388"/>
                  <a:ext cx="3046413" cy="96996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bg1"/>
                </a:solidFill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2401">
                  <a:extLst>
                    <a:ext uri="{FF2B5EF4-FFF2-40B4-BE49-F238E27FC236}">
                      <a16:creationId xmlns:a16="http://schemas.microsoft.com/office/drawing/2014/main" id="{8EC8D623-B676-49EF-959B-798AEBF6A7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125" y="3046413"/>
                  <a:ext cx="3046413" cy="3889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hlink"/>
                </a:solidFill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Rectangle 2400">
                  <a:extLst>
                    <a:ext uri="{FF2B5EF4-FFF2-40B4-BE49-F238E27FC236}">
                      <a16:creationId xmlns:a16="http://schemas.microsoft.com/office/drawing/2014/main" id="{749913FF-963D-4880-801B-5DC0E104E8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94389" y="3367088"/>
                  <a:ext cx="160337" cy="157162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Line 2402">
                  <a:extLst>
                    <a:ext uri="{FF2B5EF4-FFF2-40B4-BE49-F238E27FC236}">
                      <a16:creationId xmlns:a16="http://schemas.microsoft.com/office/drawing/2014/main" id="{4CB05190-B914-4F8F-9BEA-C67FFAD547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696906" y="2119313"/>
                  <a:ext cx="0" cy="69373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Line 2403">
                  <a:extLst>
                    <a:ext uri="{FF2B5EF4-FFF2-40B4-BE49-F238E27FC236}">
                      <a16:creationId xmlns:a16="http://schemas.microsoft.com/office/drawing/2014/main" id="{5BBC87CE-B8CE-4E59-B0EE-58EE94CD8F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0800000">
                  <a:off x="8706431" y="3028949"/>
                  <a:ext cx="0" cy="6937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Rectangle 2407">
                  <a:extLst>
                    <a:ext uri="{FF2B5EF4-FFF2-40B4-BE49-F238E27FC236}">
                      <a16:creationId xmlns:a16="http://schemas.microsoft.com/office/drawing/2014/main" id="{A6599C06-044E-4F99-B5F2-A839AE16CC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1463" y="3011488"/>
                  <a:ext cx="215900" cy="364807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9" name="Group 2412">
                  <a:extLst>
                    <a:ext uri="{FF2B5EF4-FFF2-40B4-BE49-F238E27FC236}">
                      <a16:creationId xmlns:a16="http://schemas.microsoft.com/office/drawing/2014/main" id="{C32742F8-04CA-4E69-8046-DEAC2BF4D18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049713" y="3084513"/>
                  <a:ext cx="279400" cy="3379787"/>
                  <a:chOff x="2281" y="1943"/>
                  <a:chExt cx="167" cy="1474"/>
                </a:xfrm>
              </p:grpSpPr>
              <p:sp>
                <p:nvSpPr>
                  <p:cNvPr id="41" name="Line 2408">
                    <a:extLst>
                      <a:ext uri="{FF2B5EF4-FFF2-40B4-BE49-F238E27FC236}">
                        <a16:creationId xmlns:a16="http://schemas.microsoft.com/office/drawing/2014/main" id="{E2A916F6-34AE-4DE3-9AB9-47D869A797F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81" y="1943"/>
                    <a:ext cx="0" cy="147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2" name="Line 2409">
                    <a:extLst>
                      <a:ext uri="{FF2B5EF4-FFF2-40B4-BE49-F238E27FC236}">
                        <a16:creationId xmlns:a16="http://schemas.microsoft.com/office/drawing/2014/main" id="{F4368D36-03C8-460B-B889-F82DACE4A1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448" y="1943"/>
                    <a:ext cx="0" cy="147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3" name="Line 2410">
                  <a:extLst>
                    <a:ext uri="{FF2B5EF4-FFF2-40B4-BE49-F238E27FC236}">
                      <a16:creationId xmlns:a16="http://schemas.microsoft.com/office/drawing/2014/main" id="{E872F515-8C36-43CD-B770-9672D48A14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714" y="5881628"/>
                  <a:ext cx="0" cy="6096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4" name="Freeform 2411">
                  <a:extLst>
                    <a:ext uri="{FF2B5EF4-FFF2-40B4-BE49-F238E27FC236}">
                      <a16:creationId xmlns:a16="http://schemas.microsoft.com/office/drawing/2014/main" id="{D05DBF6F-7702-434C-B64E-862FFF2687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9101" y="2951163"/>
                  <a:ext cx="117475" cy="4535486"/>
                </a:xfrm>
                <a:custGeom>
                  <a:avLst/>
                  <a:gdLst/>
                  <a:ahLst/>
                  <a:cxnLst>
                    <a:cxn ang="0">
                      <a:pos x="74" y="56"/>
                    </a:cxn>
                    <a:cxn ang="0">
                      <a:pos x="15" y="187"/>
                    </a:cxn>
                    <a:cxn ang="0">
                      <a:pos x="6" y="2474"/>
                    </a:cxn>
                    <a:cxn ang="0">
                      <a:pos x="50" y="2483"/>
                    </a:cxn>
                    <a:cxn ang="0">
                      <a:pos x="59" y="1549"/>
                    </a:cxn>
                    <a:cxn ang="0">
                      <a:pos x="50" y="100"/>
                    </a:cxn>
                  </a:cxnLst>
                  <a:rect l="0" t="0" r="r" b="b"/>
                  <a:pathLst>
                    <a:path w="74" h="2857">
                      <a:moveTo>
                        <a:pt x="74" y="56"/>
                      </a:moveTo>
                      <a:cubicBezTo>
                        <a:pt x="64" y="78"/>
                        <a:pt x="14" y="0"/>
                        <a:pt x="15" y="187"/>
                      </a:cubicBezTo>
                      <a:cubicBezTo>
                        <a:pt x="16" y="374"/>
                        <a:pt x="0" y="2091"/>
                        <a:pt x="6" y="2474"/>
                      </a:cubicBezTo>
                      <a:cubicBezTo>
                        <a:pt x="12" y="2857"/>
                        <a:pt x="41" y="2637"/>
                        <a:pt x="50" y="2483"/>
                      </a:cubicBezTo>
                      <a:cubicBezTo>
                        <a:pt x="59" y="2329"/>
                        <a:pt x="59" y="1946"/>
                        <a:pt x="59" y="1549"/>
                      </a:cubicBezTo>
                      <a:cubicBezTo>
                        <a:pt x="59" y="1152"/>
                        <a:pt x="58" y="626"/>
                        <a:pt x="50" y="100"/>
                      </a:cubicBezTo>
                    </a:path>
                  </a:pathLst>
                </a:custGeom>
                <a:solidFill>
                  <a:schemeClr val="hlink"/>
                </a:solidFill>
                <a:ln w="12700" cap="flat" cmpd="sng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Line 2414">
                  <a:extLst>
                    <a:ext uri="{FF2B5EF4-FFF2-40B4-BE49-F238E27FC236}">
                      <a16:creationId xmlns:a16="http://schemas.microsoft.com/office/drawing/2014/main" id="{066EE571-BD08-4C7D-9AFD-D019A31537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11925" y="3021013"/>
                  <a:ext cx="578144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Line 2415">
                  <a:extLst>
                    <a:ext uri="{FF2B5EF4-FFF2-40B4-BE49-F238E27FC236}">
                      <a16:creationId xmlns:a16="http://schemas.microsoft.com/office/drawing/2014/main" id="{51450C8A-8E55-4E55-B8F5-41C7EBAB08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992938" y="2816225"/>
                  <a:ext cx="342604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C27DA9B-B377-4690-A90F-C7D284B96CC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77369" y="2147588"/>
                <a:ext cx="271506" cy="147983"/>
              </a:xfrm>
              <a:prstGeom prst="rect">
                <a:avLst/>
              </a:prstGeom>
            </p:spPr>
          </p:pic>
          <p:sp>
            <p:nvSpPr>
              <p:cNvPr id="139" name="Left Brace 138">
                <a:extLst>
                  <a:ext uri="{FF2B5EF4-FFF2-40B4-BE49-F238E27FC236}">
                    <a16:creationId xmlns:a16="http://schemas.microsoft.com/office/drawing/2014/main" id="{9F0C1DCB-8C3E-444B-AB90-75BB1325C284}"/>
                  </a:ext>
                </a:extLst>
              </p:cNvPr>
              <p:cNvSpPr/>
              <p:nvPr/>
            </p:nvSpPr>
            <p:spPr>
              <a:xfrm rot="5400000">
                <a:off x="3022738" y="428775"/>
                <a:ext cx="525931" cy="2426129"/>
              </a:xfrm>
              <a:prstGeom prst="leftBrace">
                <a:avLst>
                  <a:gd name="adj1" fmla="val 8333"/>
                  <a:gd name="adj2" fmla="val 5138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26524F8-7EB2-41D8-AAFB-7A29FDAD2330}"/>
                </a:ext>
              </a:extLst>
            </p:cNvPr>
            <p:cNvGrpSpPr/>
            <p:nvPr/>
          </p:nvGrpSpPr>
          <p:grpSpPr>
            <a:xfrm>
              <a:off x="5424716" y="777250"/>
              <a:ext cx="6883442" cy="5726918"/>
              <a:chOff x="7061444" y="1743431"/>
              <a:chExt cx="5246713" cy="4699779"/>
            </a:xfrm>
          </p:grpSpPr>
          <p:sp>
            <p:nvSpPr>
              <p:cNvPr id="52" name="Rectangle 2400" descr="Granite">
                <a:extLst>
                  <a:ext uri="{FF2B5EF4-FFF2-40B4-BE49-F238E27FC236}">
                    <a16:creationId xmlns:a16="http://schemas.microsoft.com/office/drawing/2014/main" id="{9E7430DA-505B-402B-B797-9FAB58359B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1978" y="2165903"/>
                <a:ext cx="308527" cy="2426146"/>
              </a:xfrm>
              <a:prstGeom prst="rect">
                <a:avLst/>
              </a:pr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3" name="Rectangle 2401" descr="Granite">
                <a:extLst>
                  <a:ext uri="{FF2B5EF4-FFF2-40B4-BE49-F238E27FC236}">
                    <a16:creationId xmlns:a16="http://schemas.microsoft.com/office/drawing/2014/main" id="{9F88DA03-A972-47D9-8EFF-6809F15D21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2807" y="2165903"/>
                <a:ext cx="308527" cy="2426146"/>
              </a:xfrm>
              <a:prstGeom prst="rect">
                <a:avLst/>
              </a:pr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Freeform 2404" descr="Granite">
                <a:extLst>
                  <a:ext uri="{FF2B5EF4-FFF2-40B4-BE49-F238E27FC236}">
                    <a16:creationId xmlns:a16="http://schemas.microsoft.com/office/drawing/2014/main" id="{59F954B0-5312-4EB9-88F8-14DD742716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1129" y="4462328"/>
                <a:ext cx="4407028" cy="553946"/>
              </a:xfrm>
              <a:custGeom>
                <a:avLst/>
                <a:gdLst/>
                <a:ahLst/>
                <a:cxnLst>
                  <a:cxn ang="0">
                    <a:pos x="2514" y="314"/>
                  </a:cxn>
                  <a:cxn ang="0">
                    <a:pos x="2514" y="72"/>
                  </a:cxn>
                  <a:cxn ang="0">
                    <a:pos x="121" y="74"/>
                  </a:cxn>
                  <a:cxn ang="0">
                    <a:pos x="121" y="0"/>
                  </a:cxn>
                  <a:cxn ang="0">
                    <a:pos x="0" y="0"/>
                  </a:cxn>
                  <a:cxn ang="0">
                    <a:pos x="0" y="316"/>
                  </a:cxn>
                  <a:cxn ang="0">
                    <a:pos x="2514" y="314"/>
                  </a:cxn>
                </a:cxnLst>
                <a:rect l="0" t="0" r="r" b="b"/>
                <a:pathLst>
                  <a:path w="2514" h="316">
                    <a:moveTo>
                      <a:pt x="2514" y="314"/>
                    </a:moveTo>
                    <a:lnTo>
                      <a:pt x="2514" y="72"/>
                    </a:lnTo>
                    <a:lnTo>
                      <a:pt x="121" y="74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316"/>
                    </a:lnTo>
                    <a:lnTo>
                      <a:pt x="2514" y="314"/>
                    </a:lnTo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7" name="Line 2408">
                <a:extLst>
                  <a:ext uri="{FF2B5EF4-FFF2-40B4-BE49-F238E27FC236}">
                    <a16:creationId xmlns:a16="http://schemas.microsoft.com/office/drawing/2014/main" id="{74091C66-5F80-4D85-83CF-E1AE79D00A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34840" y="2563831"/>
                <a:ext cx="185817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8" name="Freeform 2410">
                <a:extLst>
                  <a:ext uri="{FF2B5EF4-FFF2-40B4-BE49-F238E27FC236}">
                    <a16:creationId xmlns:a16="http://schemas.microsoft.com/office/drawing/2014/main" id="{A3A2F0E5-E241-4442-A508-FC0F2C8C96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816" y="4393960"/>
                <a:ext cx="2664551" cy="862474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Freeform 2411">
                <a:extLst>
                  <a:ext uri="{FF2B5EF4-FFF2-40B4-BE49-F238E27FC236}">
                    <a16:creationId xmlns:a16="http://schemas.microsoft.com/office/drawing/2014/main" id="{34981E79-4CAC-44CD-84AC-1FF651BE2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1804" y="4379936"/>
                <a:ext cx="2748695" cy="960641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grpSp>
            <p:nvGrpSpPr>
              <p:cNvPr id="62" name="Group 2421">
                <a:extLst>
                  <a:ext uri="{FF2B5EF4-FFF2-40B4-BE49-F238E27FC236}">
                    <a16:creationId xmlns:a16="http://schemas.microsoft.com/office/drawing/2014/main" id="{6BCB20EE-3E8B-433A-998B-E58F5438E9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061444" y="5249420"/>
                <a:ext cx="217371" cy="217371"/>
                <a:chOff x="4380" y="3764"/>
                <a:chExt cx="388" cy="388"/>
              </a:xfrm>
            </p:grpSpPr>
            <p:sp>
              <p:nvSpPr>
                <p:cNvPr id="122" name="Arc 2422">
                  <a:extLst>
                    <a:ext uri="{FF2B5EF4-FFF2-40B4-BE49-F238E27FC236}">
                      <a16:creationId xmlns:a16="http://schemas.microsoft.com/office/drawing/2014/main" id="{7ABEE73C-6452-4AF9-BDCA-46D93A87C3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764"/>
                  <a:ext cx="388" cy="38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3" name="Arc 2423">
                  <a:extLst>
                    <a:ext uri="{FF2B5EF4-FFF2-40B4-BE49-F238E27FC236}">
                      <a16:creationId xmlns:a16="http://schemas.microsoft.com/office/drawing/2014/main" id="{DA81FDE8-3CBA-4167-8DD8-EDAC9766FE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924"/>
                  <a:ext cx="228" cy="22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" name="Oval 2424">
                <a:extLst>
                  <a:ext uri="{FF2B5EF4-FFF2-40B4-BE49-F238E27FC236}">
                    <a16:creationId xmlns:a16="http://schemas.microsoft.com/office/drawing/2014/main" id="{782EA88C-2FBB-4E1D-BB98-C3BBD759A5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78974" y="5529900"/>
                <a:ext cx="50837" cy="5083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Oval 2425">
                <a:extLst>
                  <a:ext uri="{FF2B5EF4-FFF2-40B4-BE49-F238E27FC236}">
                    <a16:creationId xmlns:a16="http://schemas.microsoft.com/office/drawing/2014/main" id="{423A4492-BB76-4193-81A7-FD55F109E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4234" y="5735001"/>
                <a:ext cx="50836" cy="508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Oval 2426">
                <a:extLst>
                  <a:ext uri="{FF2B5EF4-FFF2-40B4-BE49-F238E27FC236}">
                    <a16:creationId xmlns:a16="http://schemas.microsoft.com/office/drawing/2014/main" id="{7DF0186A-D4E0-42AF-8254-864EB2B6BB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9492" y="6040023"/>
                <a:ext cx="50837" cy="508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67" name="Group 2428">
                <a:extLst>
                  <a:ext uri="{FF2B5EF4-FFF2-40B4-BE49-F238E27FC236}">
                    <a16:creationId xmlns:a16="http://schemas.microsoft.com/office/drawing/2014/main" id="{6D8B2502-B47F-4E86-969B-8296106DD5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99852" y="5126710"/>
                <a:ext cx="245419" cy="213865"/>
                <a:chOff x="1668" y="3538"/>
                <a:chExt cx="140" cy="122"/>
              </a:xfrm>
            </p:grpSpPr>
            <p:sp>
              <p:nvSpPr>
                <p:cNvPr id="118" name="AutoShape 2429">
                  <a:extLst>
                    <a:ext uri="{FF2B5EF4-FFF2-40B4-BE49-F238E27FC236}">
                      <a16:creationId xmlns:a16="http://schemas.microsoft.com/office/drawing/2014/main" id="{F12D115A-7313-4B45-8BBB-94FE11B7C5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8" y="3538"/>
                  <a:ext cx="140" cy="32"/>
                </a:xfrm>
                <a:prstGeom prst="roundRect">
                  <a:avLst>
                    <a:gd name="adj" fmla="val 16667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9" name="Line 2430">
                  <a:extLst>
                    <a:ext uri="{FF2B5EF4-FFF2-40B4-BE49-F238E27FC236}">
                      <a16:creationId xmlns:a16="http://schemas.microsoft.com/office/drawing/2014/main" id="{2E50DC24-5F18-4940-BE31-C2DEE610A3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0" name="Line 2431">
                  <a:extLst>
                    <a:ext uri="{FF2B5EF4-FFF2-40B4-BE49-F238E27FC236}">
                      <a16:creationId xmlns:a16="http://schemas.microsoft.com/office/drawing/2014/main" id="{2F0A8C59-2D20-48BA-B322-6053F85750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1" name="Line 2432">
                  <a:extLst>
                    <a:ext uri="{FF2B5EF4-FFF2-40B4-BE49-F238E27FC236}">
                      <a16:creationId xmlns:a16="http://schemas.microsoft.com/office/drawing/2014/main" id="{8228885C-0923-4A87-B845-C43D313B16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7" y="3567"/>
                  <a:ext cx="3" cy="9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4" name="Freeform 2439" descr="Granite">
                <a:extLst>
                  <a:ext uri="{FF2B5EF4-FFF2-40B4-BE49-F238E27FC236}">
                    <a16:creationId xmlns:a16="http://schemas.microsoft.com/office/drawing/2014/main" id="{7567AF48-D46C-405B-BF0B-2E20EC9CE1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2807" y="1743431"/>
                <a:ext cx="589006" cy="420719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Freeform 2440" descr="Granite">
                <a:extLst>
                  <a:ext uri="{FF2B5EF4-FFF2-40B4-BE49-F238E27FC236}">
                    <a16:creationId xmlns:a16="http://schemas.microsoft.com/office/drawing/2014/main" id="{F0D81F87-FFC4-4A22-966B-EE73AAFDA78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191499" y="1743431"/>
                <a:ext cx="589006" cy="420719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AutoShape 2444">
                <a:extLst>
                  <a:ext uri="{FF2B5EF4-FFF2-40B4-BE49-F238E27FC236}">
                    <a16:creationId xmlns:a16="http://schemas.microsoft.com/office/drawing/2014/main" id="{8FB63713-0289-401B-A48C-3FD62F3FE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1086319" y="2385026"/>
                <a:ext cx="252431" cy="168288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445">
                <a:extLst>
                  <a:ext uri="{FF2B5EF4-FFF2-40B4-BE49-F238E27FC236}">
                    <a16:creationId xmlns:a16="http://schemas.microsoft.com/office/drawing/2014/main" id="{924C9547-EAD1-4F41-93A8-F2FC92B056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44248" y="2600645"/>
                <a:ext cx="33657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2446">
                <a:extLst>
                  <a:ext uri="{FF2B5EF4-FFF2-40B4-BE49-F238E27FC236}">
                    <a16:creationId xmlns:a16="http://schemas.microsoft.com/office/drawing/2014/main" id="{0A2D8C6E-C890-4BFC-81E7-F866EC4FA8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86319" y="2647975"/>
                <a:ext cx="25243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2447">
                <a:extLst>
                  <a:ext uri="{FF2B5EF4-FFF2-40B4-BE49-F238E27FC236}">
                    <a16:creationId xmlns:a16="http://schemas.microsoft.com/office/drawing/2014/main" id="{621E1B9C-12BB-4F6A-81FA-E2A1AD3EAB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135403" y="2695307"/>
                <a:ext cx="15251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0" name="Group 2460">
                <a:extLst>
                  <a:ext uri="{FF2B5EF4-FFF2-40B4-BE49-F238E27FC236}">
                    <a16:creationId xmlns:a16="http://schemas.microsoft.com/office/drawing/2014/main" id="{CC51D33A-F24F-4A82-A70D-B4F425311D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11723533" y="1982714"/>
                <a:ext cx="129722" cy="730999"/>
                <a:chOff x="4310" y="2095"/>
                <a:chExt cx="74" cy="1137"/>
              </a:xfrm>
            </p:grpSpPr>
            <p:sp>
              <p:nvSpPr>
                <p:cNvPr id="110" name="Line 2461">
                  <a:extLst>
                    <a:ext uri="{FF2B5EF4-FFF2-40B4-BE49-F238E27FC236}">
                      <a16:creationId xmlns:a16="http://schemas.microsoft.com/office/drawing/2014/main" id="{FD41255D-628C-4824-B965-E991D178E9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815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1" name="Line 2462">
                  <a:extLst>
                    <a:ext uri="{FF2B5EF4-FFF2-40B4-BE49-F238E27FC236}">
                      <a16:creationId xmlns:a16="http://schemas.microsoft.com/office/drawing/2014/main" id="{A58EB5A1-AAD1-4A52-8098-A314ACEBDE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741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5" name="Rectangle 2472">
                <a:extLst>
                  <a:ext uri="{FF2B5EF4-FFF2-40B4-BE49-F238E27FC236}">
                    <a16:creationId xmlns:a16="http://schemas.microsoft.com/office/drawing/2014/main" id="{D12CD7FA-C3FC-4359-9759-8A2911A531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43930" y="2297376"/>
                <a:ext cx="378647" cy="98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7" name="Group 2483">
                <a:extLst>
                  <a:ext uri="{FF2B5EF4-FFF2-40B4-BE49-F238E27FC236}">
                    <a16:creationId xmlns:a16="http://schemas.microsoft.com/office/drawing/2014/main" id="{D074B225-E28B-4929-8768-670500E0D0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29343" y="2507736"/>
                <a:ext cx="1611002" cy="2012438"/>
                <a:chOff x="3744" y="1900"/>
                <a:chExt cx="919" cy="1148"/>
              </a:xfrm>
            </p:grpSpPr>
            <p:sp>
              <p:nvSpPr>
                <p:cNvPr id="101" name="Freeform 2402">
                  <a:extLst>
                    <a:ext uri="{FF2B5EF4-FFF2-40B4-BE49-F238E27FC236}">
                      <a16:creationId xmlns:a16="http://schemas.microsoft.com/office/drawing/2014/main" id="{FDC82876-55B2-4278-A16C-F2889AB789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4" y="1956"/>
                  <a:ext cx="288" cy="1092"/>
                </a:xfrm>
                <a:custGeom>
                  <a:avLst/>
                  <a:gdLst/>
                  <a:ahLst/>
                  <a:cxnLst>
                    <a:cxn ang="0">
                      <a:pos x="372" y="0"/>
                    </a:cxn>
                    <a:cxn ang="0">
                      <a:pos x="364" y="940"/>
                    </a:cxn>
                    <a:cxn ang="0">
                      <a:pos x="56" y="924"/>
                    </a:cxn>
                    <a:cxn ang="0">
                      <a:pos x="28" y="1040"/>
                    </a:cxn>
                  </a:cxnLst>
                  <a:rect l="0" t="0" r="r" b="b"/>
                  <a:pathLst>
                    <a:path w="376" h="1092">
                      <a:moveTo>
                        <a:pt x="372" y="0"/>
                      </a:moveTo>
                      <a:cubicBezTo>
                        <a:pt x="371" y="157"/>
                        <a:pt x="376" y="788"/>
                        <a:pt x="364" y="940"/>
                      </a:cubicBezTo>
                      <a:cubicBezTo>
                        <a:pt x="352" y="1092"/>
                        <a:pt x="112" y="907"/>
                        <a:pt x="56" y="924"/>
                      </a:cubicBezTo>
                      <a:cubicBezTo>
                        <a:pt x="0" y="941"/>
                        <a:pt x="34" y="1016"/>
                        <a:pt x="28" y="1040"/>
                      </a:cubicBezTo>
                    </a:path>
                  </a:pathLst>
                </a:custGeom>
                <a:noFill/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AutoShape 2409">
                  <a:extLst>
                    <a:ext uri="{FF2B5EF4-FFF2-40B4-BE49-F238E27FC236}">
                      <a16:creationId xmlns:a16="http://schemas.microsoft.com/office/drawing/2014/main" id="{94B7BB9D-60CF-42B0-B444-7E2C4C5F5A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72" y="1900"/>
                  <a:ext cx="532" cy="56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Oval 2438">
                  <a:extLst>
                    <a:ext uri="{FF2B5EF4-FFF2-40B4-BE49-F238E27FC236}">
                      <a16:creationId xmlns:a16="http://schemas.microsoft.com/office/drawing/2014/main" id="{3BB4C634-22C3-4A86-B82D-D783993AC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16" y="1994"/>
                  <a:ext cx="28" cy="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Text Box 2450">
                  <a:extLst>
                    <a:ext uri="{FF2B5EF4-FFF2-40B4-BE49-F238E27FC236}">
                      <a16:creationId xmlns:a16="http://schemas.microsoft.com/office/drawing/2014/main" id="{27FE296C-33BB-47A2-8B9F-D9191132B07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51" y="2408"/>
                  <a:ext cx="712" cy="30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Transparent flexible tube</a:t>
                  </a:r>
                </a:p>
              </p:txBody>
            </p:sp>
            <p:sp>
              <p:nvSpPr>
                <p:cNvPr id="106" name="Text Box 2464">
                  <a:extLst>
                    <a:ext uri="{FF2B5EF4-FFF2-40B4-BE49-F238E27FC236}">
                      <a16:creationId xmlns:a16="http://schemas.microsoft.com/office/drawing/2014/main" id="{483DEC78-D14A-4425-B015-38E4B7A10DE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09" y="1950"/>
                  <a:ext cx="398" cy="18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Orifice</a:t>
                  </a:r>
                </a:p>
              </p:txBody>
            </p:sp>
          </p:grpSp>
          <p:sp>
            <p:nvSpPr>
              <p:cNvPr id="98" name="Freeform 2475">
                <a:extLst>
                  <a:ext uri="{FF2B5EF4-FFF2-40B4-BE49-F238E27FC236}">
                    <a16:creationId xmlns:a16="http://schemas.microsoft.com/office/drawing/2014/main" id="{AA15A38D-9200-4138-92AE-26790834E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93014" y="6052292"/>
                <a:ext cx="522392" cy="390918"/>
              </a:xfrm>
              <a:custGeom>
                <a:avLst/>
                <a:gdLst/>
                <a:ahLst/>
                <a:cxnLst>
                  <a:cxn ang="0">
                    <a:pos x="10" y="130"/>
                  </a:cxn>
                  <a:cxn ang="0">
                    <a:pos x="56" y="9"/>
                  </a:cxn>
                  <a:cxn ang="0">
                    <a:pos x="103" y="149"/>
                  </a:cxn>
                  <a:cxn ang="0">
                    <a:pos x="177" y="46"/>
                  </a:cxn>
                  <a:cxn ang="0">
                    <a:pos x="242" y="121"/>
                  </a:cxn>
                  <a:cxn ang="0">
                    <a:pos x="307" y="0"/>
                  </a:cxn>
                  <a:cxn ang="0">
                    <a:pos x="363" y="111"/>
                  </a:cxn>
                  <a:cxn ang="0">
                    <a:pos x="363" y="223"/>
                  </a:cxn>
                  <a:cxn ang="0">
                    <a:pos x="0" y="223"/>
                  </a:cxn>
                  <a:cxn ang="0">
                    <a:pos x="10" y="130"/>
                  </a:cxn>
                </a:cxnLst>
                <a:rect l="0" t="0" r="r" b="b"/>
                <a:pathLst>
                  <a:path w="363" h="223">
                    <a:moveTo>
                      <a:pt x="10" y="130"/>
                    </a:moveTo>
                    <a:lnTo>
                      <a:pt x="56" y="9"/>
                    </a:lnTo>
                    <a:lnTo>
                      <a:pt x="103" y="149"/>
                    </a:lnTo>
                    <a:lnTo>
                      <a:pt x="177" y="46"/>
                    </a:lnTo>
                    <a:lnTo>
                      <a:pt x="242" y="121"/>
                    </a:lnTo>
                    <a:lnTo>
                      <a:pt x="307" y="0"/>
                    </a:lnTo>
                    <a:lnTo>
                      <a:pt x="363" y="111"/>
                    </a:lnTo>
                    <a:lnTo>
                      <a:pt x="363" y="223"/>
                    </a:lnTo>
                    <a:lnTo>
                      <a:pt x="0" y="223"/>
                    </a:lnTo>
                    <a:lnTo>
                      <a:pt x="10" y="13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Rectangle 2484">
                <a:extLst>
                  <a:ext uri="{FF2B5EF4-FFF2-40B4-BE49-F238E27FC236}">
                    <a16:creationId xmlns:a16="http://schemas.microsoft.com/office/drawing/2014/main" id="{DC53E7EF-9AEB-4921-BA75-16347854B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56202" y="5543923"/>
                <a:ext cx="631078" cy="25243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Rectangle 2485">
                <a:extLst>
                  <a:ext uri="{FF2B5EF4-FFF2-40B4-BE49-F238E27FC236}">
                    <a16:creationId xmlns:a16="http://schemas.microsoft.com/office/drawing/2014/main" id="{691DDD61-D947-4730-B705-B1DE87AE28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55639" y="4569258"/>
                <a:ext cx="52590" cy="5118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47" name="Text Box 2448">
                <a:extLst>
                  <a:ext uri="{FF2B5EF4-FFF2-40B4-BE49-F238E27FC236}">
                    <a16:creationId xmlns:a16="http://schemas.microsoft.com/office/drawing/2014/main" id="{DA96AB44-3B40-44F7-8A7F-36831B3AAB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90982" y="2185365"/>
                <a:ext cx="925581" cy="328349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Float</a:t>
                </a:r>
              </a:p>
            </p:txBody>
          </p:sp>
        </p:grpSp>
        <p:sp>
          <p:nvSpPr>
            <p:cNvPr id="156" name="Text Box 2448">
              <a:extLst>
                <a:ext uri="{FF2B5EF4-FFF2-40B4-BE49-F238E27FC236}">
                  <a16:creationId xmlns:a16="http://schemas.microsoft.com/office/drawing/2014/main" id="{3015CEC6-FE31-4D87-99CA-E2322E891E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0376" y="657676"/>
              <a:ext cx="1214319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157" name="Text Box 2464">
              <a:extLst>
                <a:ext uri="{FF2B5EF4-FFF2-40B4-BE49-F238E27FC236}">
                  <a16:creationId xmlns:a16="http://schemas.microsoft.com/office/drawing/2014/main" id="{6C7B28C7-EF99-4179-A138-EC8B49DD45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2252" y="2233606"/>
              <a:ext cx="915339" cy="39945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Orifice</a:t>
              </a:r>
            </a:p>
          </p:txBody>
        </p:sp>
        <p:sp>
          <p:nvSpPr>
            <p:cNvPr id="158" name="Text Box 2450">
              <a:extLst>
                <a:ext uri="{FF2B5EF4-FFF2-40B4-BE49-F238E27FC236}">
                  <a16:creationId xmlns:a16="http://schemas.microsoft.com/office/drawing/2014/main" id="{23409C36-441C-4D0D-AEFC-B5295DD0B8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9299" y="3221087"/>
              <a:ext cx="1637491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Transparent 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394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ECA0724-2E10-4E9D-AEEC-C9B9C9C090CE}"/>
              </a:ext>
            </a:extLst>
          </p:cNvPr>
          <p:cNvGrpSpPr/>
          <p:nvPr/>
        </p:nvGrpSpPr>
        <p:grpSpPr>
          <a:xfrm>
            <a:off x="3953348" y="704394"/>
            <a:ext cx="3275013" cy="5076031"/>
            <a:chOff x="3953348" y="704394"/>
            <a:chExt cx="3275013" cy="507603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CB4C1FF-F235-40B5-8AC2-97F410D97E2B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3958111" y="704394"/>
              <a:ext cx="3270250" cy="5076031"/>
              <a:chOff x="3958111" y="704394"/>
              <a:chExt cx="3270250" cy="5076031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4F9A6666-E636-485B-B0F0-84EB89B05C8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5824507" y="704394"/>
                <a:ext cx="905256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8" name="Rectangle 7">
                <a:extLst>
                  <a:ext uri="{FF2B5EF4-FFF2-40B4-BE49-F238E27FC236}">
                    <a16:creationId xmlns:a16="http://schemas.microsoft.com/office/drawing/2014/main" id="{28247A08-4039-4FE1-8C97-5CEFE531B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5261" y="1614825"/>
                <a:ext cx="368300" cy="292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utoShape 8">
                <a:extLst>
                  <a:ext uri="{FF2B5EF4-FFF2-40B4-BE49-F238E27FC236}">
                    <a16:creationId xmlns:a16="http://schemas.microsoft.com/office/drawing/2014/main" id="{ABE50A22-FA5A-4DE5-9E10-92F807809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4111" y="2916575"/>
                <a:ext cx="977900" cy="419100"/>
              </a:xfrm>
              <a:prstGeom prst="roundRect">
                <a:avLst>
                  <a:gd name="adj" fmla="val 50000"/>
                </a:avLst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46">
                <a:extLst>
                  <a:ext uri="{FF2B5EF4-FFF2-40B4-BE49-F238E27FC236}">
                    <a16:creationId xmlns:a16="http://schemas.microsoft.com/office/drawing/2014/main" id="{A483EB25-67E0-4BC0-B632-6D8A3D5F1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11" y="2826087"/>
                <a:ext cx="965200" cy="31115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Rectangle 9">
                <a:extLst>
                  <a:ext uri="{FF2B5EF4-FFF2-40B4-BE49-F238E27FC236}">
                    <a16:creationId xmlns:a16="http://schemas.microsoft.com/office/drawing/2014/main" id="{2F960645-1471-4DD1-A599-76A1B7BBB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8873" y="2091075"/>
                <a:ext cx="977900" cy="1046162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2" name="AutoShape 10">
                <a:extLst>
                  <a:ext uri="{FF2B5EF4-FFF2-40B4-BE49-F238E27FC236}">
                    <a16:creationId xmlns:a16="http://schemas.microsoft.com/office/drawing/2014/main" id="{4600EA9C-7382-44FC-A342-12AAB834C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0461" y="1906925"/>
                <a:ext cx="977900" cy="1435100"/>
              </a:xfrm>
              <a:prstGeom prst="roundRect">
                <a:avLst>
                  <a:gd name="adj" fmla="val 22722"/>
                </a:avLst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Rectangle 11">
                <a:extLst>
                  <a:ext uri="{FF2B5EF4-FFF2-40B4-BE49-F238E27FC236}">
                    <a16:creationId xmlns:a16="http://schemas.microsoft.com/office/drawing/2014/main" id="{29B67212-D053-4C91-86AC-37EDAF4850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3861" y="1170325"/>
                <a:ext cx="63500" cy="20447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Rectangle 12">
                <a:extLst>
                  <a:ext uri="{FF2B5EF4-FFF2-40B4-BE49-F238E27FC236}">
                    <a16:creationId xmlns:a16="http://schemas.microsoft.com/office/drawing/2014/main" id="{A19F0D93-5BBD-4F01-B360-2892A9423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1461" y="1322725"/>
                <a:ext cx="63500" cy="18923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Rectangle 13">
                <a:extLst>
                  <a:ext uri="{FF2B5EF4-FFF2-40B4-BE49-F238E27FC236}">
                    <a16:creationId xmlns:a16="http://schemas.microsoft.com/office/drawing/2014/main" id="{CEAC8ED8-3C4B-4FCB-86E1-15084298D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2711" y="3145175"/>
                <a:ext cx="457200" cy="152400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87B598CA-6B45-4D61-B38C-F607347224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7036" y="3089612"/>
                <a:ext cx="63500" cy="63500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AutoShape 19">
                <a:extLst>
                  <a:ext uri="{FF2B5EF4-FFF2-40B4-BE49-F238E27FC236}">
                    <a16:creationId xmlns:a16="http://schemas.microsoft.com/office/drawing/2014/main" id="{1E25BE19-BED6-4ACD-AC50-E34C2B458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6479061" y="1551325"/>
                <a:ext cx="520700" cy="2921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Rectangle 23">
                <a:extLst>
                  <a:ext uri="{FF2B5EF4-FFF2-40B4-BE49-F238E27FC236}">
                    <a16:creationId xmlns:a16="http://schemas.microsoft.com/office/drawing/2014/main" id="{C7908D45-747B-4C00-9098-1F01F769D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01311" y="1087775"/>
                <a:ext cx="228600" cy="1524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209C69B4-AF88-49C6-A1C3-E341F76041A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958111" y="706776"/>
                <a:ext cx="908050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7" name="Oval 32">
                <a:extLst>
                  <a:ext uri="{FF2B5EF4-FFF2-40B4-BE49-F238E27FC236}">
                    <a16:creationId xmlns:a16="http://schemas.microsoft.com/office/drawing/2014/main" id="{C03E8597-32F3-456F-8B54-DA37BAA5A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4864437"/>
                <a:ext cx="98425" cy="92075"/>
              </a:xfrm>
              <a:prstGeom prst="ellipse">
                <a:avLst/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utoShape 35">
                <a:extLst>
                  <a:ext uri="{FF2B5EF4-FFF2-40B4-BE49-F238E27FC236}">
                    <a16:creationId xmlns:a16="http://schemas.microsoft.com/office/drawing/2014/main" id="{EE9535BE-7D88-465B-9D85-6B55C7492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4650261" y="5183525"/>
                <a:ext cx="749300" cy="5969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Line 47">
                <a:extLst>
                  <a:ext uri="{FF2B5EF4-FFF2-40B4-BE49-F238E27FC236}">
                    <a16:creationId xmlns:a16="http://schemas.microsoft.com/office/drawing/2014/main" id="{02E26A23-44E6-4C12-86A6-408EB356AD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2661" y="3175337"/>
                <a:ext cx="13700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48">
                <a:extLst>
                  <a:ext uri="{FF2B5EF4-FFF2-40B4-BE49-F238E27FC236}">
                    <a16:creationId xmlns:a16="http://schemas.microsoft.com/office/drawing/2014/main" id="{373E1AA0-3AFD-4D5F-8DAC-1FFB5FB24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97911" y="4921587"/>
                <a:ext cx="7048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Line 49">
                <a:extLst>
                  <a:ext uri="{FF2B5EF4-FFF2-40B4-BE49-F238E27FC236}">
                    <a16:creationId xmlns:a16="http://schemas.microsoft.com/office/drawing/2014/main" id="{4FD7AC9C-9441-4DD8-8227-17016CD1C0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4483573" y="4061162"/>
                <a:ext cx="17589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7C74D10-8274-4A99-901F-0EB03E7706F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2463" y="3835853"/>
                <a:ext cx="630364" cy="34357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grpSp>
          <p:nvGrpSpPr>
            <p:cNvPr id="94" name="Group 36">
              <a:extLst>
                <a:ext uri="{FF2B5EF4-FFF2-40B4-BE49-F238E27FC236}">
                  <a16:creationId xmlns:a16="http://schemas.microsoft.com/office/drawing/2014/main" id="{0E784DFF-2AFD-428A-8501-7BD77F3CA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3348" y="4261187"/>
              <a:ext cx="922338" cy="693738"/>
              <a:chOff x="2695" y="3363"/>
              <a:chExt cx="581" cy="437"/>
            </a:xfrm>
          </p:grpSpPr>
          <p:sp>
            <p:nvSpPr>
              <p:cNvPr id="96" name="Arc 30">
                <a:extLst>
                  <a:ext uri="{FF2B5EF4-FFF2-40B4-BE49-F238E27FC236}">
                    <a16:creationId xmlns:a16="http://schemas.microsoft.com/office/drawing/2014/main" id="{FE5DE22C-B7BE-46AD-8075-82E319AD8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5" y="3372"/>
                <a:ext cx="572" cy="428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563C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31">
                <a:extLst>
                  <a:ext uri="{FF2B5EF4-FFF2-40B4-BE49-F238E27FC236}">
                    <a16:creationId xmlns:a16="http://schemas.microsoft.com/office/drawing/2014/main" id="{8F0CECD1-CDD0-4A41-ADCF-5C4958D7A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2" y="3363"/>
                <a:ext cx="524" cy="380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2B328F-D7B7-4387-8136-D80BBBAE53B6}"/>
                </a:ext>
              </a:extLst>
            </p:cNvPr>
            <p:cNvGrpSpPr/>
            <p:nvPr/>
          </p:nvGrpSpPr>
          <p:grpSpPr>
            <a:xfrm>
              <a:off x="4829330" y="710903"/>
              <a:ext cx="1067435" cy="70131"/>
              <a:chOff x="4790596" y="580568"/>
              <a:chExt cx="1067435" cy="63500"/>
            </a:xfrm>
          </p:grpSpPr>
          <p:sp>
            <p:nvSpPr>
              <p:cNvPr id="66" name="Rectangle 6 1">
                <a:extLst>
                  <a:ext uri="{FF2B5EF4-FFF2-40B4-BE49-F238E27FC236}">
                    <a16:creationId xmlns:a16="http://schemas.microsoft.com/office/drawing/2014/main" id="{D1BED749-C355-40FA-9924-810C44D3D7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Rectangle 6 2">
                <a:extLst>
                  <a:ext uri="{FF2B5EF4-FFF2-40B4-BE49-F238E27FC236}">
                    <a16:creationId xmlns:a16="http://schemas.microsoft.com/office/drawing/2014/main" id="{DE1BE1F5-0F4F-45D7-97F0-F742A5820A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Rectangle 6 3">
                <a:extLst>
                  <a:ext uri="{FF2B5EF4-FFF2-40B4-BE49-F238E27FC236}">
                    <a16:creationId xmlns:a16="http://schemas.microsoft.com/office/drawing/2014/main" id="{D57F35AD-ABD1-4E71-B170-DB2E47B03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087531D-2B8B-41D8-8A38-CC92714689E0}"/>
                </a:ext>
              </a:extLst>
            </p:cNvPr>
            <p:cNvGrpSpPr/>
            <p:nvPr/>
          </p:nvGrpSpPr>
          <p:grpSpPr>
            <a:xfrm rot="16200000">
              <a:off x="2510476" y="2794807"/>
              <a:ext cx="2987337" cy="79368"/>
              <a:chOff x="4790596" y="580568"/>
              <a:chExt cx="1067435" cy="63500"/>
            </a:xfrm>
          </p:grpSpPr>
          <p:sp>
            <p:nvSpPr>
              <p:cNvPr id="127" name="Rectangle 6 4">
                <a:extLst>
                  <a:ext uri="{FF2B5EF4-FFF2-40B4-BE49-F238E27FC236}">
                    <a16:creationId xmlns:a16="http://schemas.microsoft.com/office/drawing/2014/main" id="{9C571146-B883-4C68-A1DB-7655313174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Rectangle 6 5">
                <a:extLst>
                  <a:ext uri="{FF2B5EF4-FFF2-40B4-BE49-F238E27FC236}">
                    <a16:creationId xmlns:a16="http://schemas.microsoft.com/office/drawing/2014/main" id="{6468C7C4-A754-4516-A7AA-3EA13DCCE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Rectangle 6 6">
                <a:extLst>
                  <a:ext uri="{FF2B5EF4-FFF2-40B4-BE49-F238E27FC236}">
                    <a16:creationId xmlns:a16="http://schemas.microsoft.com/office/drawing/2014/main" id="{F2467B7C-FA1F-44AF-9C48-D789E73242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3601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C273DA2-8694-4812-9E58-590BA9F328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1220764"/>
            <a:ext cx="1784381" cy="60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2A4370-E27E-4BF5-B4C4-5A746C15BF0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1981163"/>
            <a:ext cx="2326857" cy="60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DFFBB9-E736-401A-B6AC-4FE8344D1FE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20" y="2726739"/>
            <a:ext cx="3574859" cy="6080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0885CA0-A682-43B5-AB07-8C30646A7510}"/>
              </a:ext>
            </a:extLst>
          </p:cNvPr>
          <p:cNvSpPr/>
          <p:nvPr/>
        </p:nvSpPr>
        <p:spPr bwMode="auto">
          <a:xfrm>
            <a:off x="4932485" y="2700923"/>
            <a:ext cx="668215" cy="666531"/>
          </a:xfrm>
          <a:prstGeom prst="ellipse">
            <a:avLst/>
          </a:prstGeom>
          <a:noFill/>
          <a:ln w="38100">
            <a:solidFill>
              <a:srgbClr val="C00000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470C8923-86E9-47D3-BAAC-A80CA366AA58}"/>
              </a:ext>
            </a:extLst>
          </p:cNvPr>
          <p:cNvSpPr/>
          <p:nvPr/>
        </p:nvSpPr>
        <p:spPr>
          <a:xfrm>
            <a:off x="5398476" y="3006969"/>
            <a:ext cx="1002323" cy="516293"/>
          </a:xfrm>
          <a:prstGeom prst="arc">
            <a:avLst>
              <a:gd name="adj1" fmla="val 1659419"/>
              <a:gd name="adj2" fmla="val 10109513"/>
            </a:avLst>
          </a:prstGeom>
          <a:ln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E2202866-C392-4C2A-AF1A-234DC65BFFFA}"/>
              </a:ext>
            </a:extLst>
          </p:cNvPr>
          <p:cNvSpPr/>
          <p:nvPr/>
        </p:nvSpPr>
        <p:spPr>
          <a:xfrm rot="16200000">
            <a:off x="6186875" y="2928317"/>
            <a:ext cx="182977" cy="818387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4CA9C29-D83D-4889-A42A-DC7184B8616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3758814"/>
            <a:ext cx="3184764" cy="60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300E912-E973-4352-8A96-7877DE1ECBF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4420302"/>
            <a:ext cx="2748954" cy="608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BD85780-F3FD-4E7B-BB47-CB6FD6EC211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5245076"/>
            <a:ext cx="1500953" cy="256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33C0F2D-DF4E-40F5-9CDE-1193E8AA7AC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8" y="5717850"/>
            <a:ext cx="1569524" cy="2194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45A3E52-50D4-4E05-9FDB-3F3BFB1570AA}"/>
              </a:ext>
            </a:extLst>
          </p:cNvPr>
          <p:cNvSpPr txBox="1"/>
          <p:nvPr/>
        </p:nvSpPr>
        <p:spPr>
          <a:xfrm>
            <a:off x="2590121" y="1212018"/>
            <a:ext cx="1721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Simplified </a:t>
            </a:r>
          </a:p>
          <a:p>
            <a:pPr algn="r"/>
            <a:r>
              <a:rPr lang="en-US" dirty="0"/>
              <a:t>energy equation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07EDC5E-3969-4041-8183-3AF2FCED7C95}"/>
              </a:ext>
            </a:extLst>
          </p:cNvPr>
          <p:cNvSpPr txBox="1"/>
          <p:nvPr/>
        </p:nvSpPr>
        <p:spPr>
          <a:xfrm>
            <a:off x="2603137" y="4381971"/>
            <a:ext cx="1708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Just adding </a:t>
            </a:r>
          </a:p>
          <a:p>
            <a:pPr algn="r"/>
            <a:r>
              <a:rPr lang="en-US" dirty="0"/>
              <a:t>K = 1 to the sum</a:t>
            </a:r>
          </a:p>
        </p:txBody>
      </p:sp>
    </p:spTree>
    <p:extLst>
      <p:ext uri="{BB962C8B-B14F-4D97-AF65-F5344CB8AC3E}">
        <p14:creationId xmlns:p14="http://schemas.microsoft.com/office/powerpoint/2010/main" val="2638637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882B6C2-5353-41AA-819C-17AECE3A3F14}"/>
              </a:ext>
            </a:extLst>
          </p:cNvPr>
          <p:cNvGrpSpPr/>
          <p:nvPr/>
        </p:nvGrpSpPr>
        <p:grpSpPr>
          <a:xfrm>
            <a:off x="-293394" y="381000"/>
            <a:ext cx="12485394" cy="6202680"/>
            <a:chOff x="-293394" y="381000"/>
            <a:chExt cx="12485394" cy="62026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75B45B-4418-4D54-9702-2567B2C0D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2240" y="381000"/>
              <a:ext cx="12192000" cy="6096000"/>
            </a:xfrm>
            <a:prstGeom prst="rect">
              <a:avLst/>
            </a:prstGeom>
          </p:spPr>
        </p:pic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B8872F6-20ED-489A-8531-7CE83D12E2C7}"/>
                </a:ext>
              </a:extLst>
            </p:cNvPr>
            <p:cNvSpPr/>
            <p:nvPr/>
          </p:nvSpPr>
          <p:spPr bwMode="auto">
            <a:xfrm>
              <a:off x="2799589" y="1288102"/>
              <a:ext cx="1386331" cy="542916"/>
            </a:xfrm>
            <a:custGeom>
              <a:avLst/>
              <a:gdLst>
                <a:gd name="connsiteX0" fmla="*/ 1084502 w 1386331"/>
                <a:gd name="connsiteY0" fmla="*/ 0 h 542916"/>
                <a:gd name="connsiteX1" fmla="*/ 1386331 w 1386331"/>
                <a:gd name="connsiteY1" fmla="*/ 271458 h 542916"/>
                <a:gd name="connsiteX2" fmla="*/ 1084502 w 1386331"/>
                <a:gd name="connsiteY2" fmla="*/ 542916 h 542916"/>
                <a:gd name="connsiteX3" fmla="*/ 1084502 w 1386331"/>
                <a:gd name="connsiteY3" fmla="*/ 407187 h 542916"/>
                <a:gd name="connsiteX4" fmla="*/ 158032 w 1386331"/>
                <a:gd name="connsiteY4" fmla="*/ 407187 h 542916"/>
                <a:gd name="connsiteX5" fmla="*/ 0 w 1386331"/>
                <a:gd name="connsiteY5" fmla="*/ 135729 h 542916"/>
                <a:gd name="connsiteX6" fmla="*/ 1084502 w 1386331"/>
                <a:gd name="connsiteY6" fmla="*/ 135729 h 542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6331" h="542916">
                  <a:moveTo>
                    <a:pt x="1084502" y="0"/>
                  </a:moveTo>
                  <a:lnTo>
                    <a:pt x="1386331" y="271458"/>
                  </a:lnTo>
                  <a:lnTo>
                    <a:pt x="1084502" y="542916"/>
                  </a:lnTo>
                  <a:lnTo>
                    <a:pt x="1084502" y="407187"/>
                  </a:lnTo>
                  <a:lnTo>
                    <a:pt x="158032" y="407187"/>
                  </a:lnTo>
                  <a:lnTo>
                    <a:pt x="0" y="135729"/>
                  </a:lnTo>
                  <a:lnTo>
                    <a:pt x="1084502" y="135729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BDC768-EA22-4E1F-A688-3AB60FFE2024}"/>
                </a:ext>
              </a:extLst>
            </p:cNvPr>
            <p:cNvSpPr/>
            <p:nvPr/>
          </p:nvSpPr>
          <p:spPr bwMode="auto">
            <a:xfrm>
              <a:off x="0" y="4094480"/>
              <a:ext cx="12192000" cy="2489200"/>
            </a:xfrm>
            <a:prstGeom prst="rect">
              <a:avLst/>
            </a:prstGeom>
            <a:solidFill>
              <a:srgbClr val="0563C1">
                <a:alpha val="87000"/>
              </a:srgbClr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36F9C66-2D22-401B-97C4-A4587A8F5D64}"/>
                </a:ext>
              </a:extLst>
            </p:cNvPr>
            <p:cNvSpPr/>
            <p:nvPr/>
          </p:nvSpPr>
          <p:spPr bwMode="auto">
            <a:xfrm>
              <a:off x="8818880" y="3180080"/>
              <a:ext cx="1455440" cy="3352800"/>
            </a:xfrm>
            <a:custGeom>
              <a:avLst/>
              <a:gdLst>
                <a:gd name="connsiteX0" fmla="*/ 0 w 1455440"/>
                <a:gd name="connsiteY0" fmla="*/ 3352800 h 3352800"/>
                <a:gd name="connsiteX1" fmla="*/ 1310640 w 1455440"/>
                <a:gd name="connsiteY1" fmla="*/ 2011680 h 3352800"/>
                <a:gd name="connsiteX2" fmla="*/ 1442720 w 1455440"/>
                <a:gd name="connsiteY2" fmla="*/ 0 h 335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440" h="3352800">
                  <a:moveTo>
                    <a:pt x="0" y="3352800"/>
                  </a:moveTo>
                  <a:cubicBezTo>
                    <a:pt x="535093" y="2961640"/>
                    <a:pt x="1070187" y="2570480"/>
                    <a:pt x="1310640" y="2011680"/>
                  </a:cubicBezTo>
                  <a:cubicBezTo>
                    <a:pt x="1551093" y="1452880"/>
                    <a:pt x="1412240" y="328507"/>
                    <a:pt x="1442720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miter lim="800000"/>
              <a:headEnd type="triangle" w="lg" len="med"/>
              <a:tailEnd type="triangle" w="lg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05F270-E31A-4851-B27F-F738F78F8ACF}"/>
                </a:ext>
              </a:extLst>
            </p:cNvPr>
            <p:cNvSpPr txBox="1"/>
            <p:nvPr/>
          </p:nvSpPr>
          <p:spPr>
            <a:xfrm>
              <a:off x="2843193" y="572868"/>
              <a:ext cx="19880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of water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 of valve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52C5EAE-C44F-41D8-8EC9-F660FF99AC3B}"/>
                </a:ext>
              </a:extLst>
            </p:cNvPr>
            <p:cNvSpPr/>
            <p:nvPr/>
          </p:nvSpPr>
          <p:spPr bwMode="auto">
            <a:xfrm>
              <a:off x="-293394" y="802640"/>
              <a:ext cx="557554" cy="1158239"/>
            </a:xfrm>
            <a:prstGeom prst="rec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F8A0959-1996-406C-AA15-50827D28C648}"/>
                </a:ext>
              </a:extLst>
            </p:cNvPr>
            <p:cNvCxnSpPr/>
            <p:nvPr/>
          </p:nvCxnSpPr>
          <p:spPr>
            <a:xfrm>
              <a:off x="-293393" y="80264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FFC01D3-A5A4-4049-93CC-66F0DE7AD7EA}"/>
                </a:ext>
              </a:extLst>
            </p:cNvPr>
            <p:cNvCxnSpPr/>
            <p:nvPr/>
          </p:nvCxnSpPr>
          <p:spPr>
            <a:xfrm>
              <a:off x="-293394" y="196088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9779BB4-6675-4398-B30E-02F71CFCCB67}"/>
                </a:ext>
              </a:extLst>
            </p:cNvPr>
            <p:cNvSpPr txBox="1"/>
            <p:nvPr/>
          </p:nvSpPr>
          <p:spPr>
            <a:xfrm>
              <a:off x="6229787" y="3105834"/>
              <a:ext cx="8162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692C9A8-F3E7-45D4-9DEE-42B078A906C1}"/>
                </a:ext>
              </a:extLst>
            </p:cNvPr>
            <p:cNvSpPr txBox="1"/>
            <p:nvPr/>
          </p:nvSpPr>
          <p:spPr>
            <a:xfrm>
              <a:off x="9308447" y="2432149"/>
              <a:ext cx="20572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Range of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 of float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6938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13B3111-0CCA-4355-BC69-5169FCE936C0}"/>
              </a:ext>
            </a:extLst>
          </p:cNvPr>
          <p:cNvGrpSpPr/>
          <p:nvPr/>
        </p:nvGrpSpPr>
        <p:grpSpPr>
          <a:xfrm>
            <a:off x="1828800" y="0"/>
            <a:ext cx="9133514" cy="6574077"/>
            <a:chOff x="1828800" y="0"/>
            <a:chExt cx="9133514" cy="657407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84BB295-0E77-42D9-BF3C-AF28CE585F7E}"/>
                </a:ext>
              </a:extLst>
            </p:cNvPr>
            <p:cNvGrpSpPr/>
            <p:nvPr/>
          </p:nvGrpSpPr>
          <p:grpSpPr>
            <a:xfrm>
              <a:off x="8484226" y="3142894"/>
              <a:ext cx="2180909" cy="3036836"/>
              <a:chOff x="5903911" y="3416708"/>
              <a:chExt cx="2257109" cy="312125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1CC6B32-FCCF-4BC7-8BCD-2E24513D896E}"/>
                  </a:ext>
                </a:extLst>
              </p:cNvPr>
              <p:cNvSpPr/>
              <p:nvPr/>
            </p:nvSpPr>
            <p:spPr>
              <a:xfrm>
                <a:off x="5919151" y="3416708"/>
                <a:ext cx="2180909" cy="3029812"/>
              </a:xfrm>
              <a:prstGeom prst="rect">
                <a:avLst/>
              </a:prstGeom>
              <a:solidFill>
                <a:srgbClr val="0563C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5CDBDC1-713D-4036-8580-0748843A3F28}"/>
                  </a:ext>
                </a:extLst>
              </p:cNvPr>
              <p:cNvSpPr/>
              <p:nvPr/>
            </p:nvSpPr>
            <p:spPr>
              <a:xfrm>
                <a:off x="5903911" y="6393180"/>
                <a:ext cx="2257109" cy="1447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55AF894-2422-4F23-9F71-051C9591AE38}"/>
                </a:ext>
              </a:extLst>
            </p:cNvPr>
            <p:cNvGrpSpPr/>
            <p:nvPr/>
          </p:nvGrpSpPr>
          <p:grpSpPr>
            <a:xfrm rot="5400000">
              <a:off x="5100571" y="-77129"/>
              <a:ext cx="2240080" cy="4527232"/>
              <a:chOff x="5903911" y="3416708"/>
              <a:chExt cx="2257109" cy="3121252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82D0894-5558-4721-9FC6-290292E7A6D2}"/>
                  </a:ext>
                </a:extLst>
              </p:cNvPr>
              <p:cNvSpPr/>
              <p:nvPr/>
            </p:nvSpPr>
            <p:spPr>
              <a:xfrm>
                <a:off x="5919151" y="3416708"/>
                <a:ext cx="2180909" cy="3029812"/>
              </a:xfrm>
              <a:prstGeom prst="rect">
                <a:avLst/>
              </a:prstGeom>
              <a:solidFill>
                <a:srgbClr val="0563C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6B5838A-68D1-4494-80A9-C47364271BF9}"/>
                  </a:ext>
                </a:extLst>
              </p:cNvPr>
              <p:cNvSpPr/>
              <p:nvPr/>
            </p:nvSpPr>
            <p:spPr>
              <a:xfrm>
                <a:off x="5903911" y="6393180"/>
                <a:ext cx="2257109" cy="1447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FA615E1-1E85-450E-98FD-4DCE2103D905}"/>
                </a:ext>
              </a:extLst>
            </p:cNvPr>
            <p:cNvGrpSpPr/>
            <p:nvPr/>
          </p:nvGrpSpPr>
          <p:grpSpPr>
            <a:xfrm>
              <a:off x="6260775" y="1080994"/>
              <a:ext cx="4343400" cy="4276165"/>
              <a:chOff x="3092096" y="1290900"/>
              <a:chExt cx="5007964" cy="5141864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0B741AF-1D91-4130-9E36-A76340F58F8A}"/>
                  </a:ext>
                </a:extLst>
              </p:cNvPr>
              <p:cNvSpPr/>
              <p:nvPr/>
            </p:nvSpPr>
            <p:spPr>
              <a:xfrm>
                <a:off x="5585460" y="1290900"/>
                <a:ext cx="2514600" cy="2583662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5E3E0FEE-71A6-4057-8EA6-57DE6BDE999D}"/>
                  </a:ext>
                </a:extLst>
              </p:cNvPr>
              <p:cNvSpPr/>
              <p:nvPr/>
            </p:nvSpPr>
            <p:spPr>
              <a:xfrm>
                <a:off x="3092096" y="1290900"/>
                <a:ext cx="5007964" cy="5141864"/>
              </a:xfrm>
              <a:prstGeom prst="arc">
                <a:avLst>
                  <a:gd name="adj1" fmla="val 16175862"/>
                  <a:gd name="adj2" fmla="val 19246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8207423D-D352-478E-9B48-C00C71E3ABA1}"/>
                </a:ext>
              </a:extLst>
            </p:cNvPr>
            <p:cNvSpPr/>
            <p:nvPr/>
          </p:nvSpPr>
          <p:spPr>
            <a:xfrm>
              <a:off x="5911735" y="2523003"/>
              <a:ext cx="2585158" cy="1539584"/>
            </a:xfrm>
            <a:prstGeom prst="arc">
              <a:avLst>
                <a:gd name="adj1" fmla="val 12455087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866C3FC1-6BB3-4566-B8E5-1B9BCE4C5EDF}"/>
                </a:ext>
              </a:extLst>
            </p:cNvPr>
            <p:cNvSpPr/>
            <p:nvPr/>
          </p:nvSpPr>
          <p:spPr>
            <a:xfrm rot="10800000">
              <a:off x="1828800" y="0"/>
              <a:ext cx="5179220" cy="3244156"/>
            </a:xfrm>
            <a:prstGeom prst="arc">
              <a:avLst>
                <a:gd name="adj1" fmla="val 12694580"/>
                <a:gd name="adj2" fmla="val 16121903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858087B7-F992-4E26-A9E7-47728BD9ED43}"/>
                </a:ext>
              </a:extLst>
            </p:cNvPr>
            <p:cNvSpPr/>
            <p:nvPr/>
          </p:nvSpPr>
          <p:spPr bwMode="auto">
            <a:xfrm rot="15320127" flipH="1">
              <a:off x="7308072" y="2466589"/>
              <a:ext cx="603974" cy="873696"/>
            </a:xfrm>
            <a:prstGeom prst="arc">
              <a:avLst>
                <a:gd name="adj1" fmla="val 8604033"/>
                <a:gd name="adj2" fmla="val 1217718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A4834431-8F1A-4E31-ADA7-E872F392BF62}"/>
                </a:ext>
              </a:extLst>
            </p:cNvPr>
            <p:cNvSpPr/>
            <p:nvPr/>
          </p:nvSpPr>
          <p:spPr bwMode="auto">
            <a:xfrm rot="15320127" flipH="1">
              <a:off x="7318597" y="2339755"/>
              <a:ext cx="624209" cy="1123950"/>
            </a:xfrm>
            <a:prstGeom prst="arc">
              <a:avLst>
                <a:gd name="adj1" fmla="val 12771106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E23FE6AF-CC36-416E-8080-41DCB901DDE9}"/>
                </a:ext>
              </a:extLst>
            </p:cNvPr>
            <p:cNvSpPr/>
            <p:nvPr/>
          </p:nvSpPr>
          <p:spPr bwMode="auto">
            <a:xfrm rot="16016901" flipH="1">
              <a:off x="7620187" y="1867151"/>
              <a:ext cx="624209" cy="1997067"/>
            </a:xfrm>
            <a:prstGeom prst="arc">
              <a:avLst>
                <a:gd name="adj1" fmla="val 17417168"/>
                <a:gd name="adj2" fmla="val 255157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A0E0B5D3-4B85-4386-B40F-CA68098F25D1}"/>
                </a:ext>
              </a:extLst>
            </p:cNvPr>
            <p:cNvSpPr/>
            <p:nvPr/>
          </p:nvSpPr>
          <p:spPr bwMode="auto">
            <a:xfrm rot="15320127" flipH="1">
              <a:off x="6369393" y="2348635"/>
              <a:ext cx="624209" cy="1123950"/>
            </a:xfrm>
            <a:prstGeom prst="arc">
              <a:avLst>
                <a:gd name="adj1" fmla="val 13601453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1C42B89B-FA01-419D-BE2E-D7B51AF8332E}"/>
                </a:ext>
              </a:extLst>
            </p:cNvPr>
            <p:cNvSpPr/>
            <p:nvPr/>
          </p:nvSpPr>
          <p:spPr bwMode="auto">
            <a:xfrm rot="15320127" flipH="1">
              <a:off x="6107175" y="2599244"/>
              <a:ext cx="623413" cy="622731"/>
            </a:xfrm>
            <a:prstGeom prst="arc">
              <a:avLst>
                <a:gd name="adj1" fmla="val 19579062"/>
                <a:gd name="adj2" fmla="val 3470864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FF092EC8-8786-4C7D-B0E2-D4D325AF448B}"/>
                </a:ext>
              </a:extLst>
            </p:cNvPr>
            <p:cNvSpPr/>
            <p:nvPr/>
          </p:nvSpPr>
          <p:spPr bwMode="auto">
            <a:xfrm rot="15320127" flipH="1">
              <a:off x="6167957" y="2645517"/>
              <a:ext cx="472614" cy="622731"/>
            </a:xfrm>
            <a:prstGeom prst="arc">
              <a:avLst>
                <a:gd name="adj1" fmla="val 4721018"/>
                <a:gd name="adj2" fmla="val 8206827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009A2FB1-2F9D-491C-9E3F-40E4AB9472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24098" y="3052788"/>
              <a:ext cx="263929" cy="160210"/>
            </a:xfrm>
            <a:custGeom>
              <a:avLst/>
              <a:gdLst>
                <a:gd name="T0" fmla="*/ 15 w 155"/>
                <a:gd name="T1" fmla="*/ 0 h 64"/>
                <a:gd name="T2" fmla="*/ 153 w 155"/>
                <a:gd name="T3" fmla="*/ 54 h 64"/>
                <a:gd name="T4" fmla="*/ 0 w 155"/>
                <a:gd name="T5" fmla="*/ 63 h 64"/>
                <a:gd name="T6" fmla="*/ 0 60000 65536"/>
                <a:gd name="T7" fmla="*/ 0 60000 65536"/>
                <a:gd name="T8" fmla="*/ 0 60000 65536"/>
                <a:gd name="T9" fmla="*/ 0 w 155"/>
                <a:gd name="T10" fmla="*/ 0 h 64"/>
                <a:gd name="T11" fmla="*/ 155 w 155"/>
                <a:gd name="T12" fmla="*/ 64 h 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5" h="64">
                  <a:moveTo>
                    <a:pt x="15" y="0"/>
                  </a:moveTo>
                  <a:cubicBezTo>
                    <a:pt x="85" y="22"/>
                    <a:pt x="155" y="44"/>
                    <a:pt x="153" y="54"/>
                  </a:cubicBezTo>
                  <a:cubicBezTo>
                    <a:pt x="151" y="64"/>
                    <a:pt x="75" y="63"/>
                    <a:pt x="0" y="63"/>
                  </a:cubicBez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triangle" w="sm" len="med"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8962A10C-DE30-41B6-BDCF-366FE4CCFB91}"/>
                </a:ext>
              </a:extLst>
            </p:cNvPr>
            <p:cNvSpPr/>
            <p:nvPr/>
          </p:nvSpPr>
          <p:spPr>
            <a:xfrm rot="18216207">
              <a:off x="8061102" y="2704413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C98115E6-F3E6-436E-8F03-D4D4D544639D}"/>
                </a:ext>
              </a:extLst>
            </p:cNvPr>
            <p:cNvSpPr/>
            <p:nvPr/>
          </p:nvSpPr>
          <p:spPr>
            <a:xfrm rot="15890172">
              <a:off x="6953335" y="2472884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C6804358-6634-474B-B1D6-A673566E8B5F}"/>
                </a:ext>
              </a:extLst>
            </p:cNvPr>
            <p:cNvSpPr/>
            <p:nvPr/>
          </p:nvSpPr>
          <p:spPr>
            <a:xfrm rot="14542121">
              <a:off x="5841014" y="2895965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DB00D8A-611B-406F-AEC3-6852A44F6841}"/>
                </a:ext>
              </a:extLst>
            </p:cNvPr>
            <p:cNvCxnSpPr/>
            <p:nvPr/>
          </p:nvCxnSpPr>
          <p:spPr>
            <a:xfrm flipV="1">
              <a:off x="9595795" y="4536997"/>
              <a:ext cx="0" cy="203708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0EC5005-04A0-4786-9255-B94868F530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0031" y="2096414"/>
              <a:ext cx="281871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3451C67-42A3-468B-A5D8-4B930798B0E2}"/>
                </a:ext>
              </a:extLst>
            </p:cNvPr>
            <p:cNvSpPr txBox="1"/>
            <p:nvPr/>
          </p:nvSpPr>
          <p:spPr>
            <a:xfrm>
              <a:off x="7055137" y="3639902"/>
              <a:ext cx="3978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7C71D36-32D1-4076-85C2-18C0A85A6693}"/>
                </a:ext>
              </a:extLst>
            </p:cNvPr>
            <p:cNvSpPr txBox="1"/>
            <p:nvPr/>
          </p:nvSpPr>
          <p:spPr>
            <a:xfrm>
              <a:off x="7768865" y="4233389"/>
              <a:ext cx="41549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99BACE1-286A-4E6F-8DE6-EF789BCC44F1}"/>
                </a:ext>
              </a:extLst>
            </p:cNvPr>
            <p:cNvSpPr txBox="1"/>
            <p:nvPr/>
          </p:nvSpPr>
          <p:spPr>
            <a:xfrm>
              <a:off x="4451064" y="3609422"/>
              <a:ext cx="3978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ECD63EF-3A05-4201-9124-B55243CF40DF}"/>
                </a:ext>
              </a:extLst>
            </p:cNvPr>
            <p:cNvCxnSpPr>
              <a:cxnSpLocks/>
            </p:cNvCxnSpPr>
            <p:nvPr/>
          </p:nvCxnSpPr>
          <p:spPr>
            <a:xfrm>
              <a:off x="4637715" y="847720"/>
              <a:ext cx="0" cy="2848893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BFDAFB9-C211-4660-B45A-AB389EFAE061}"/>
                </a:ext>
              </a:extLst>
            </p:cNvPr>
            <p:cNvCxnSpPr>
              <a:cxnSpLocks/>
            </p:cNvCxnSpPr>
            <p:nvPr/>
          </p:nvCxnSpPr>
          <p:spPr>
            <a:xfrm>
              <a:off x="7228515" y="847720"/>
              <a:ext cx="0" cy="2848893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0DEDFDA-328F-4E03-90B1-B5AE9C44C6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37868" y="3090048"/>
              <a:ext cx="0" cy="2848893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5656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5407F98-0D20-44A6-921A-53DCF5994BAE}"/>
              </a:ext>
            </a:extLst>
          </p:cNvPr>
          <p:cNvGrpSpPr/>
          <p:nvPr/>
        </p:nvGrpSpPr>
        <p:grpSpPr>
          <a:xfrm>
            <a:off x="1389411" y="1151792"/>
            <a:ext cx="12757256" cy="4737639"/>
            <a:chOff x="1389411" y="1151792"/>
            <a:chExt cx="12757256" cy="473763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EFCD2C-C2B8-46E2-A8F8-7825DF9BBF33}"/>
                </a:ext>
              </a:extLst>
            </p:cNvPr>
            <p:cNvGrpSpPr/>
            <p:nvPr/>
          </p:nvGrpSpPr>
          <p:grpSpPr>
            <a:xfrm>
              <a:off x="1389411" y="1151792"/>
              <a:ext cx="12757256" cy="4737639"/>
              <a:chOff x="1389411" y="1151792"/>
              <a:chExt cx="12757256" cy="4737639"/>
            </a:xfrm>
          </p:grpSpPr>
          <p:pic>
            <p:nvPicPr>
              <p:cNvPr id="53" name="Picture 10">
                <a:extLst>
                  <a:ext uri="{FF2B5EF4-FFF2-40B4-BE49-F238E27FC236}">
                    <a16:creationId xmlns:a16="http://schemas.microsoft.com/office/drawing/2014/main" id="{A7E1E977-894B-4500-B376-7D87B82B36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389411" y="1151792"/>
                <a:ext cx="6438328" cy="4737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797F76-A35C-4397-9DD8-05A84436EBC5}"/>
                  </a:ext>
                </a:extLst>
              </p:cNvPr>
              <p:cNvSpPr txBox="1"/>
              <p:nvPr/>
            </p:nvSpPr>
            <p:spPr>
              <a:xfrm>
                <a:off x="4483292" y="1452983"/>
                <a:ext cx="3722110" cy="627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Calibrate at max flow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FDA14B1-F340-47CF-8065-A1F9A79AD51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1" y="2841501"/>
                <a:ext cx="5396360" cy="773400"/>
              </a:xfrm>
              <a:prstGeom prst="rect">
                <a:avLst/>
              </a:prstGeom>
              <a:ln w="38100">
                <a:noFill/>
              </a:ln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DF4A84B-D92A-42C1-BF7F-EB141229FF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4" y="3869336"/>
                <a:ext cx="6086393" cy="773399"/>
              </a:xfrm>
              <a:prstGeom prst="rect">
                <a:avLst/>
              </a:prstGeom>
              <a:ln w="38100">
                <a:noFill/>
              </a:ln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A9E1866-009F-4603-A572-7F563F716B0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272" y="1813666"/>
              <a:ext cx="1996072" cy="77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8243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5B0F5147-A6E5-47DA-9DA3-1B1FD1CB320C}"/>
              </a:ext>
            </a:extLst>
          </p:cNvPr>
          <p:cNvGrpSpPr/>
          <p:nvPr/>
        </p:nvGrpSpPr>
        <p:grpSpPr>
          <a:xfrm>
            <a:off x="1887728" y="1491105"/>
            <a:ext cx="7343648" cy="3075815"/>
            <a:chOff x="3310128" y="1643505"/>
            <a:chExt cx="7343648" cy="30758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9F5E01-DA0F-4130-B3DB-FA212B581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6992" y="1944206"/>
              <a:ext cx="3986784" cy="277511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4FF3C1-A77C-400B-BFFE-4B2510EF2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128" y="2139696"/>
              <a:ext cx="3986784" cy="254203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BFC5C4-5874-45E1-A755-073AB1322611}"/>
                </a:ext>
              </a:extLst>
            </p:cNvPr>
            <p:cNvSpPr/>
            <p:nvPr/>
          </p:nvSpPr>
          <p:spPr bwMode="auto">
            <a:xfrm>
              <a:off x="6868160" y="2377440"/>
              <a:ext cx="314960" cy="15443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BECB641-A1E8-4B00-99A0-0A510B32D90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8996" y="1643505"/>
              <a:ext cx="1302856" cy="56076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D81BBBD-7863-4B02-8780-C45512645B2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0473" y="1707812"/>
              <a:ext cx="1126094" cy="56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0249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E3C8E-9589-44E9-8410-DDCDE4DD1B6D}"/>
              </a:ext>
            </a:extLst>
          </p:cNvPr>
          <p:cNvGrpSpPr/>
          <p:nvPr/>
        </p:nvGrpSpPr>
        <p:grpSpPr>
          <a:xfrm>
            <a:off x="7651735" y="1463646"/>
            <a:ext cx="3690783" cy="3317875"/>
            <a:chOff x="6444899" y="3946400"/>
            <a:chExt cx="3690783" cy="3317875"/>
          </a:xfrm>
        </p:grpSpPr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4BD82C4F-7121-4E6E-81E0-C100FDA5C7F5}"/>
                </a:ext>
              </a:extLst>
            </p:cNvPr>
            <p:cNvGrpSpPr/>
            <p:nvPr/>
          </p:nvGrpSpPr>
          <p:grpSpPr>
            <a:xfrm>
              <a:off x="6444899" y="3946400"/>
              <a:ext cx="3690783" cy="3317875"/>
              <a:chOff x="5359555" y="1787525"/>
              <a:chExt cx="3690783" cy="3317875"/>
            </a:xfrm>
          </p:grpSpPr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2EDC7EDB-22F7-4DF6-BF2D-5BA501DA1553}"/>
                  </a:ext>
                </a:extLst>
              </p:cNvPr>
              <p:cNvGrpSpPr/>
              <p:nvPr/>
            </p:nvGrpSpPr>
            <p:grpSpPr>
              <a:xfrm>
                <a:off x="5507038" y="1787525"/>
                <a:ext cx="3543300" cy="3317875"/>
                <a:chOff x="5507038" y="1787525"/>
                <a:chExt cx="3543300" cy="3317875"/>
              </a:xfrm>
            </p:grpSpPr>
            <p:sp>
              <p:nvSpPr>
                <p:cNvPr id="203" name="Line 19 1">
                  <a:extLst>
                    <a:ext uri="{FF2B5EF4-FFF2-40B4-BE49-F238E27FC236}">
                      <a16:creationId xmlns:a16="http://schemas.microsoft.com/office/drawing/2014/main" id="{AAFB5823-09EC-4E79-A3B3-B04FA5E451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532438" y="3998913"/>
                  <a:ext cx="0" cy="455612"/>
                </a:xfrm>
                <a:prstGeom prst="line">
                  <a:avLst/>
                </a:prstGeom>
                <a:noFill/>
                <a:ln w="38100">
                  <a:solidFill>
                    <a:schemeClr val="folHlink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4" name="Rectangle 137 1" descr="Granite">
                  <a:extLst>
                    <a:ext uri="{FF2B5EF4-FFF2-40B4-BE49-F238E27FC236}">
                      <a16:creationId xmlns:a16="http://schemas.microsoft.com/office/drawing/2014/main" id="{83427B0A-E4B4-410C-8228-271783B67B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1965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Rectangle 138 1" descr="Granite">
                  <a:extLst>
                    <a:ext uri="{FF2B5EF4-FFF2-40B4-BE49-F238E27FC236}">
                      <a16:creationId xmlns:a16="http://schemas.microsoft.com/office/drawing/2014/main" id="{E63662F9-7DA6-4FB5-BBCA-C54C390188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9540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6" name="Freeform 139 1" descr="Granite">
                  <a:extLst>
                    <a:ext uri="{FF2B5EF4-FFF2-40B4-BE49-F238E27FC236}">
                      <a16:creationId xmlns:a16="http://schemas.microsoft.com/office/drawing/2014/main" id="{A5CF6719-1CDF-4338-9B92-8AC9D5F6EF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1525" y="3688001"/>
                  <a:ext cx="2752737" cy="346139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7" name="Freeform 141 1">
                  <a:extLst>
                    <a:ext uri="{FF2B5EF4-FFF2-40B4-BE49-F238E27FC236}">
                      <a16:creationId xmlns:a16="http://schemas.microsoft.com/office/drawing/2014/main" id="{C0362E4D-52A9-43ED-B3F8-2C364BCBCC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2813" y="3645281"/>
                  <a:ext cx="1664344" cy="538925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8" name="Freeform 142 1">
                  <a:extLst>
                    <a:ext uri="{FF2B5EF4-FFF2-40B4-BE49-F238E27FC236}">
                      <a16:creationId xmlns:a16="http://schemas.microsoft.com/office/drawing/2014/main" id="{43FC6432-3001-408D-9F75-D9D99AADD0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8434" y="3636518"/>
                  <a:ext cx="1716902" cy="600266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9" name="Rectangle 143 1" descr="Granite">
                  <a:extLst>
                    <a:ext uri="{FF2B5EF4-FFF2-40B4-BE49-F238E27FC236}">
                      <a16:creationId xmlns:a16="http://schemas.microsoft.com/office/drawing/2014/main" id="{DF3949E3-7AB2-4A73-9C7C-BD0D1E4D29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5763" y="4036330"/>
                  <a:ext cx="280311" cy="797433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0" name="Group 152">
                  <a:extLst>
                    <a:ext uri="{FF2B5EF4-FFF2-40B4-BE49-F238E27FC236}">
                      <a16:creationId xmlns:a16="http://schemas.microsoft.com/office/drawing/2014/main" id="{6B586C7B-3342-4236-9A33-8BE166CE9A8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507038" y="4179824"/>
                  <a:ext cx="135775" cy="135827"/>
                  <a:chOff x="4380" y="3764"/>
                  <a:chExt cx="388" cy="388"/>
                </a:xfrm>
              </p:grpSpPr>
              <p:sp>
                <p:nvSpPr>
                  <p:cNvPr id="260" name="Arc 153 1">
                    <a:extLst>
                      <a:ext uri="{FF2B5EF4-FFF2-40B4-BE49-F238E27FC236}">
                        <a16:creationId xmlns:a16="http://schemas.microsoft.com/office/drawing/2014/main" id="{EFDB45B9-8319-4717-8231-8055EDA0D5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1" name="Arc 154 1">
                    <a:extLst>
                      <a:ext uri="{FF2B5EF4-FFF2-40B4-BE49-F238E27FC236}">
                        <a16:creationId xmlns:a16="http://schemas.microsoft.com/office/drawing/2014/main" id="{2F062FCF-FCC7-45D0-9B2B-F1AD980AC8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1" name="Oval 155 1">
                  <a:extLst>
                    <a:ext uri="{FF2B5EF4-FFF2-40B4-BE49-F238E27FC236}">
                      <a16:creationId xmlns:a16="http://schemas.microsoft.com/office/drawing/2014/main" id="{1476448F-0B51-4A21-B5DE-0F50D099D8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988" y="4355084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2" name="Oval 156 1">
                  <a:extLst>
                    <a:ext uri="{FF2B5EF4-FFF2-40B4-BE49-F238E27FC236}">
                      <a16:creationId xmlns:a16="http://schemas.microsoft.com/office/drawing/2014/main" id="{6C989458-86FB-4C76-9506-D1019C4048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1273" y="4483243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3" name="Oval 157 1">
                  <a:extLst>
                    <a:ext uri="{FF2B5EF4-FFF2-40B4-BE49-F238E27FC236}">
                      <a16:creationId xmlns:a16="http://schemas.microsoft.com/office/drawing/2014/main" id="{AB402F50-94C0-43AF-A708-C205462998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57" y="4673839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4" name="Oval 158 1">
                  <a:extLst>
                    <a:ext uri="{FF2B5EF4-FFF2-40B4-BE49-F238E27FC236}">
                      <a16:creationId xmlns:a16="http://schemas.microsoft.com/office/drawing/2014/main" id="{DF5F25B4-2875-47FC-BCDE-2B8242C562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7842" y="4917012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5" name="Group 159">
                  <a:extLst>
                    <a:ext uri="{FF2B5EF4-FFF2-40B4-BE49-F238E27FC236}">
                      <a16:creationId xmlns:a16="http://schemas.microsoft.com/office/drawing/2014/main" id="{80017D94-2B50-41EF-8950-772AA13434D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55953" y="4103148"/>
                  <a:ext cx="153295" cy="133636"/>
                  <a:chOff x="1668" y="3538"/>
                  <a:chExt cx="140" cy="122"/>
                </a:xfrm>
              </p:grpSpPr>
              <p:sp>
                <p:nvSpPr>
                  <p:cNvPr id="256" name="AutoShape 160 1">
                    <a:extLst>
                      <a:ext uri="{FF2B5EF4-FFF2-40B4-BE49-F238E27FC236}">
                        <a16:creationId xmlns:a16="http://schemas.microsoft.com/office/drawing/2014/main" id="{68C5EA50-F1AB-4F83-8B44-D650B0CCB8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7" name="Line 161 1">
                    <a:extLst>
                      <a:ext uri="{FF2B5EF4-FFF2-40B4-BE49-F238E27FC236}">
                        <a16:creationId xmlns:a16="http://schemas.microsoft.com/office/drawing/2014/main" id="{46B17096-8F65-4C96-837C-CD385A413F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8" name="Line 162 1">
                    <a:extLst>
                      <a:ext uri="{FF2B5EF4-FFF2-40B4-BE49-F238E27FC236}">
                        <a16:creationId xmlns:a16="http://schemas.microsoft.com/office/drawing/2014/main" id="{FC58DC71-2B4E-45F5-9706-A1F4FFBBBFE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9" name="Line 163 1">
                    <a:extLst>
                      <a:ext uri="{FF2B5EF4-FFF2-40B4-BE49-F238E27FC236}">
                        <a16:creationId xmlns:a16="http://schemas.microsoft.com/office/drawing/2014/main" id="{D1600C25-3385-4CBC-9D1E-AEFEF0D0FF7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6" name="Freeform 169 1" descr="Granite">
                  <a:extLst>
                    <a:ext uri="{FF2B5EF4-FFF2-40B4-BE49-F238E27FC236}">
                      <a16:creationId xmlns:a16="http://schemas.microsoft.com/office/drawing/2014/main" id="{23068D76-2CE6-4423-A3E2-CC2CC37423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40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7" name="Freeform 170 1" descr="Granite">
                  <a:extLst>
                    <a:ext uri="{FF2B5EF4-FFF2-40B4-BE49-F238E27FC236}">
                      <a16:creationId xmlns:a16="http://schemas.microsoft.com/office/drawing/2014/main" id="{C0C96277-4938-4E65-91F0-A843E3A76E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086771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8" name="Group 171">
                  <a:extLst>
                    <a:ext uri="{FF2B5EF4-FFF2-40B4-BE49-F238E27FC236}">
                      <a16:creationId xmlns:a16="http://schemas.microsoft.com/office/drawing/2014/main" id="{A2E32C5F-BEE8-4BC5-B045-BAF839DAC10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09327" y="1787525"/>
                  <a:ext cx="1357754" cy="263985"/>
                  <a:chOff x="932" y="2975"/>
                  <a:chExt cx="1312" cy="241"/>
                </a:xfrm>
              </p:grpSpPr>
              <p:sp>
                <p:nvSpPr>
                  <p:cNvPr id="254" name="AutoShape 172 1">
                    <a:extLst>
                      <a:ext uri="{FF2B5EF4-FFF2-40B4-BE49-F238E27FC236}">
                        <a16:creationId xmlns:a16="http://schemas.microsoft.com/office/drawing/2014/main" id="{ECA81219-E9D5-4F9D-A80C-2A721D6E44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34" y="2975"/>
                    <a:ext cx="307" cy="139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5715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5" name="Freeform 173 1" descr="Granite">
                    <a:extLst>
                      <a:ext uri="{FF2B5EF4-FFF2-40B4-BE49-F238E27FC236}">
                        <a16:creationId xmlns:a16="http://schemas.microsoft.com/office/drawing/2014/main" id="{79B82D2B-4330-4179-8786-3E69097E9D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2" y="3060"/>
                    <a:ext cx="1312" cy="156"/>
                  </a:xfrm>
                  <a:custGeom>
                    <a:avLst/>
                    <a:gdLst/>
                    <a:ahLst/>
                    <a:cxnLst>
                      <a:cxn ang="0">
                        <a:pos x="100" y="156"/>
                      </a:cxn>
                      <a:cxn ang="0">
                        <a:pos x="100" y="88"/>
                      </a:cxn>
                      <a:cxn ang="0">
                        <a:pos x="1212" y="88"/>
                      </a:cxn>
                      <a:cxn ang="0">
                        <a:pos x="1212" y="156"/>
                      </a:cxn>
                      <a:cxn ang="0">
                        <a:pos x="1312" y="156"/>
                      </a:cxn>
                      <a:cxn ang="0">
                        <a:pos x="1312" y="0"/>
                      </a:cxn>
                      <a:cxn ang="0">
                        <a:pos x="0" y="0"/>
                      </a:cxn>
                      <a:cxn ang="0">
                        <a:pos x="0" y="156"/>
                      </a:cxn>
                      <a:cxn ang="0">
                        <a:pos x="100" y="156"/>
                      </a:cxn>
                    </a:cxnLst>
                    <a:rect l="0" t="0" r="r" b="b"/>
                    <a:pathLst>
                      <a:path w="1312" h="156">
                        <a:moveTo>
                          <a:pt x="100" y="156"/>
                        </a:moveTo>
                        <a:lnTo>
                          <a:pt x="100" y="88"/>
                        </a:lnTo>
                        <a:lnTo>
                          <a:pt x="1212" y="88"/>
                        </a:lnTo>
                        <a:lnTo>
                          <a:pt x="1212" y="156"/>
                        </a:lnTo>
                        <a:lnTo>
                          <a:pt x="1312" y="156"/>
                        </a:lnTo>
                        <a:lnTo>
                          <a:pt x="1312" y="0"/>
                        </a:ln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100" y="156"/>
                        </a:lnTo>
                        <a:close/>
                      </a:path>
                    </a:pathLst>
                  </a:custGeom>
                  <a:blipFill dpi="0" rotWithShape="1">
                    <a:blip r:embed="rId10" cstate="print"/>
                    <a:srcRect/>
                    <a:tile tx="0" ty="0" sx="100000" sy="100000" flip="none" algn="tl"/>
                  </a:blip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9" name="AutoShape 174 1">
                  <a:extLst>
                    <a:ext uri="{FF2B5EF4-FFF2-40B4-BE49-F238E27FC236}">
                      <a16:creationId xmlns:a16="http://schemas.microsoft.com/office/drawing/2014/main" id="{388D854D-8A53-49C6-9B4A-0FD68D1AEF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8021073" y="2389981"/>
                  <a:ext cx="157675" cy="105156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0" name="Line 175 1">
                  <a:extLst>
                    <a:ext uri="{FF2B5EF4-FFF2-40B4-BE49-F238E27FC236}">
                      <a16:creationId xmlns:a16="http://schemas.microsoft.com/office/drawing/2014/main" id="{22F7955E-5CDA-4C6D-B08B-7930C9ED05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94794" y="2524712"/>
                  <a:ext cx="21023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1" name="Line 176 1">
                  <a:extLst>
                    <a:ext uri="{FF2B5EF4-FFF2-40B4-BE49-F238E27FC236}">
                      <a16:creationId xmlns:a16="http://schemas.microsoft.com/office/drawing/2014/main" id="{75B8B794-D0CE-4BED-B2A0-9C6014ED26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21073" y="2554288"/>
                  <a:ext cx="1576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2" name="Line 177 1">
                  <a:extLst>
                    <a:ext uri="{FF2B5EF4-FFF2-40B4-BE49-F238E27FC236}">
                      <a16:creationId xmlns:a16="http://schemas.microsoft.com/office/drawing/2014/main" id="{59279C51-4B2D-4F97-992D-A6B746CEB0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51732" y="2583863"/>
                  <a:ext cx="952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23" name="Group 178">
                  <a:extLst>
                    <a:ext uri="{FF2B5EF4-FFF2-40B4-BE49-F238E27FC236}">
                      <a16:creationId xmlns:a16="http://schemas.microsoft.com/office/drawing/2014/main" id="{447FAF15-88AD-43C4-A3B2-6B4AA564F5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6307" y="2492947"/>
                  <a:ext cx="81027" cy="1245442"/>
                  <a:chOff x="4310" y="2095"/>
                  <a:chExt cx="74" cy="1137"/>
                </a:xfrm>
              </p:grpSpPr>
              <p:sp>
                <p:nvSpPr>
                  <p:cNvPr id="252" name="Line 179 1">
                    <a:extLst>
                      <a:ext uri="{FF2B5EF4-FFF2-40B4-BE49-F238E27FC236}">
                        <a16:creationId xmlns:a16="http://schemas.microsoft.com/office/drawing/2014/main" id="{B0FD4E49-B960-42CE-ADF3-8098550F62C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3" name="Line 180 1">
                    <a:extLst>
                      <a:ext uri="{FF2B5EF4-FFF2-40B4-BE49-F238E27FC236}">
                        <a16:creationId xmlns:a16="http://schemas.microsoft.com/office/drawing/2014/main" id="{40446A51-8AFC-43EE-8FC3-29E7D7297BF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4" name="Group 181">
                  <a:extLst>
                    <a:ext uri="{FF2B5EF4-FFF2-40B4-BE49-F238E27FC236}">
                      <a16:creationId xmlns:a16="http://schemas.microsoft.com/office/drawing/2014/main" id="{8BA917E3-0692-496F-85C6-B546313F5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8680204" y="2321010"/>
                  <a:ext cx="196072" cy="195998"/>
                  <a:chOff x="4380" y="3764"/>
                  <a:chExt cx="388" cy="388"/>
                </a:xfrm>
              </p:grpSpPr>
              <p:sp>
                <p:nvSpPr>
                  <p:cNvPr id="250" name="Arc 182 1">
                    <a:extLst>
                      <a:ext uri="{FF2B5EF4-FFF2-40B4-BE49-F238E27FC236}">
                        <a16:creationId xmlns:a16="http://schemas.microsoft.com/office/drawing/2014/main" id="{8EE8AAD2-B085-4706-A7E4-3BDC0BFFE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1" name="Arc 183 1">
                    <a:extLst>
                      <a:ext uri="{FF2B5EF4-FFF2-40B4-BE49-F238E27FC236}">
                        <a16:creationId xmlns:a16="http://schemas.microsoft.com/office/drawing/2014/main" id="{5735B10F-9F5F-4733-A619-7FDEABCDF9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5" name="Group 184">
                  <a:extLst>
                    <a:ext uri="{FF2B5EF4-FFF2-40B4-BE49-F238E27FC236}">
                      <a16:creationId xmlns:a16="http://schemas.microsoft.com/office/drawing/2014/main" id="{02CB4EBD-4438-4562-A680-44648A01CD2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8419624" y="2138131"/>
                  <a:ext cx="81058" cy="456600"/>
                  <a:chOff x="4310" y="2095"/>
                  <a:chExt cx="74" cy="1137"/>
                </a:xfrm>
              </p:grpSpPr>
              <p:sp>
                <p:nvSpPr>
                  <p:cNvPr id="248" name="Line 185 1">
                    <a:extLst>
                      <a:ext uri="{FF2B5EF4-FFF2-40B4-BE49-F238E27FC236}">
                        <a16:creationId xmlns:a16="http://schemas.microsoft.com/office/drawing/2014/main" id="{AF5B0344-0EDB-4B20-9CAA-AA8ACF480C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9" name="Line 186 1">
                    <a:extLst>
                      <a:ext uri="{FF2B5EF4-FFF2-40B4-BE49-F238E27FC236}">
                        <a16:creationId xmlns:a16="http://schemas.microsoft.com/office/drawing/2014/main" id="{9D7131EF-4B01-48DD-ADB3-4E26124794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6" name="Rectangle 187 1">
                  <a:extLst>
                    <a:ext uri="{FF2B5EF4-FFF2-40B4-BE49-F238E27FC236}">
                      <a16:creationId xmlns:a16="http://schemas.microsoft.com/office/drawing/2014/main" id="{68EAD893-8457-4A6A-9F8F-0812CD7764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4445" y="2335213"/>
                  <a:ext cx="236512" cy="613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7" name="Freeform 188 1">
                  <a:extLst>
                    <a:ext uri="{FF2B5EF4-FFF2-40B4-BE49-F238E27FC236}">
                      <a16:creationId xmlns:a16="http://schemas.microsoft.com/office/drawing/2014/main" id="{C69B51F7-2909-4D38-9B37-8A037B6DE7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5104" y="4681506"/>
                  <a:ext cx="326299" cy="244269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28" name="Group 227">
                  <a:extLst>
                    <a:ext uri="{FF2B5EF4-FFF2-40B4-BE49-F238E27FC236}">
                      <a16:creationId xmlns:a16="http://schemas.microsoft.com/office/drawing/2014/main" id="{FD0E4D31-BDDA-4C8B-A775-F7BB7B64FA8A}"/>
                    </a:ext>
                  </a:extLst>
                </p:cNvPr>
                <p:cNvGrpSpPr/>
                <p:nvPr/>
              </p:nvGrpSpPr>
              <p:grpSpPr>
                <a:xfrm>
                  <a:off x="5553026" y="4491990"/>
                  <a:ext cx="3497312" cy="613410"/>
                  <a:chOff x="5553026" y="4491990"/>
                  <a:chExt cx="3497312" cy="613410"/>
                </a:xfrm>
              </p:grpSpPr>
              <p:grpSp>
                <p:nvGrpSpPr>
                  <p:cNvPr id="234" name="Group 144">
                    <a:extLst>
                      <a:ext uri="{FF2B5EF4-FFF2-40B4-BE49-F238E27FC236}">
                        <a16:creationId xmlns:a16="http://schemas.microsoft.com/office/drawing/2014/main" id="{3415209D-BA78-47AD-863B-6C387503AE3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931884" y="4491990"/>
                    <a:ext cx="3118454" cy="613410"/>
                    <a:chOff x="1920" y="3764"/>
                    <a:chExt cx="2848" cy="560"/>
                  </a:xfrm>
                </p:grpSpPr>
                <p:sp>
                  <p:nvSpPr>
                    <p:cNvPr id="241" name="Line 145 1">
                      <a:extLst>
                        <a:ext uri="{FF2B5EF4-FFF2-40B4-BE49-F238E27FC236}">
                          <a16:creationId xmlns:a16="http://schemas.microsoft.com/office/drawing/2014/main" id="{39CD00D2-0DC0-4AD8-B4C5-2B68C71EC82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76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2" name="Line 146 1">
                      <a:extLst>
                        <a:ext uri="{FF2B5EF4-FFF2-40B4-BE49-F238E27FC236}">
                          <a16:creationId xmlns:a16="http://schemas.microsoft.com/office/drawing/2014/main" id="{EEB74AAF-959B-4B8B-9753-02C0DB5009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92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243" name="Group 147">
                      <a:extLst>
                        <a:ext uri="{FF2B5EF4-FFF2-40B4-BE49-F238E27FC236}">
                          <a16:creationId xmlns:a16="http://schemas.microsoft.com/office/drawing/2014/main" id="{FA2A68BC-53A7-4426-9541-FB8F70CEA16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80" y="3764"/>
                      <a:ext cx="388" cy="388"/>
                      <a:chOff x="4380" y="3764"/>
                      <a:chExt cx="388" cy="388"/>
                    </a:xfrm>
                  </p:grpSpPr>
                  <p:sp>
                    <p:nvSpPr>
                      <p:cNvPr id="246" name="Arc 148 1">
                        <a:extLst>
                          <a:ext uri="{FF2B5EF4-FFF2-40B4-BE49-F238E27FC236}">
                            <a16:creationId xmlns:a16="http://schemas.microsoft.com/office/drawing/2014/main" id="{3AC00513-2D42-459F-B13D-E18CAFC2CA1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47" name="Arc 149 1">
                        <a:extLst>
                          <a:ext uri="{FF2B5EF4-FFF2-40B4-BE49-F238E27FC236}">
                            <a16:creationId xmlns:a16="http://schemas.microsoft.com/office/drawing/2014/main" id="{3783E84A-CFD4-4EB4-B43E-F76084D4703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244" name="Line 150 1">
                      <a:extLst>
                        <a:ext uri="{FF2B5EF4-FFF2-40B4-BE49-F238E27FC236}">
                          <a16:creationId xmlns:a16="http://schemas.microsoft.com/office/drawing/2014/main" id="{BEE88C99-6770-4EC0-B93B-73CF5EADC37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4140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5" name="Line 151 1">
                      <a:extLst>
                        <a:ext uri="{FF2B5EF4-FFF2-40B4-BE49-F238E27FC236}">
                          <a16:creationId xmlns:a16="http://schemas.microsoft.com/office/drawing/2014/main" id="{15A52AAA-CA31-402E-931B-DA510CAC867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68" y="4144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35" name="Arc 164 1">
                    <a:extLst>
                      <a:ext uri="{FF2B5EF4-FFF2-40B4-BE49-F238E27FC236}">
                        <a16:creationId xmlns:a16="http://schemas.microsoft.com/office/drawing/2014/main" id="{BB487E22-A9EE-479F-8A27-BAD6F903FBB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53026" y="4495276"/>
                    <a:ext cx="378857" cy="55316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6" name="Arc 165 1">
                    <a:extLst>
                      <a:ext uri="{FF2B5EF4-FFF2-40B4-BE49-F238E27FC236}">
                        <a16:creationId xmlns:a16="http://schemas.microsoft.com/office/drawing/2014/main" id="{DD7E1B6C-A9F9-4C4B-AD8A-55DA7A1BC2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51573" y="4673822"/>
                    <a:ext cx="280311" cy="37790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7" name="Arc 166 1">
                    <a:extLst>
                      <a:ext uri="{FF2B5EF4-FFF2-40B4-BE49-F238E27FC236}">
                        <a16:creationId xmlns:a16="http://schemas.microsoft.com/office/drawing/2014/main" id="{21C28261-E5ED-49BB-AE9B-019ECC3511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28579" y="4627816"/>
                    <a:ext cx="296735" cy="42062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8" name="Arc 167 1">
                    <a:extLst>
                      <a:ext uri="{FF2B5EF4-FFF2-40B4-BE49-F238E27FC236}">
                        <a16:creationId xmlns:a16="http://schemas.microsoft.com/office/drawing/2014/main" id="{4F1C9B30-27B1-4E35-A047-CD603C0CDA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08870" y="4588383"/>
                    <a:ext cx="313159" cy="46005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9" name="Arc 168 1">
                    <a:extLst>
                      <a:ext uri="{FF2B5EF4-FFF2-40B4-BE49-F238E27FC236}">
                        <a16:creationId xmlns:a16="http://schemas.microsoft.com/office/drawing/2014/main" id="{439D1223-715B-4A5E-8D17-782CF39ADF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85875" y="4548949"/>
                    <a:ext cx="332869" cy="496205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40" name="Rectangle 189 1">
                    <a:extLst>
                      <a:ext uri="{FF2B5EF4-FFF2-40B4-BE49-F238E27FC236}">
                        <a16:creationId xmlns:a16="http://schemas.microsoft.com/office/drawing/2014/main" id="{B12D487F-5D37-488E-A686-45B157F42EF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2110" y="4505134"/>
                    <a:ext cx="394187" cy="15773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9" name="Rectangle 190 1">
                  <a:extLst>
                    <a:ext uri="{FF2B5EF4-FFF2-40B4-BE49-F238E27FC236}">
                      <a16:creationId xmlns:a16="http://schemas.microsoft.com/office/drawing/2014/main" id="{7C633178-7222-4E38-9833-56FD220AE9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14822" y="3754819"/>
                  <a:ext cx="32849" cy="3198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3" name="Line 140 1">
                  <a:extLst>
                    <a:ext uri="{FF2B5EF4-FFF2-40B4-BE49-F238E27FC236}">
                      <a16:creationId xmlns:a16="http://schemas.microsoft.com/office/drawing/2014/main" id="{516E0CE6-0B3F-4B17-B528-A79F4A83ED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12254" y="2501710"/>
                  <a:ext cx="11497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B8DD0319-71B7-461F-9EEA-283C8ACE99A3}"/>
                  </a:ext>
                </a:extLst>
              </p:cNvPr>
              <p:cNvSpPr txBox="1"/>
              <p:nvPr/>
            </p:nvSpPr>
            <p:spPr>
              <a:xfrm>
                <a:off x="6269094" y="4604132"/>
                <a:ext cx="1846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 source pipe</a:t>
                </a:r>
              </a:p>
            </p:txBody>
          </p:sp>
          <p:sp>
            <p:nvSpPr>
              <p:cNvPr id="200" name="Line 6 2">
                <a:extLst>
                  <a:ext uri="{FF2B5EF4-FFF2-40B4-BE49-F238E27FC236}">
                    <a16:creationId xmlns:a16="http://schemas.microsoft.com/office/drawing/2014/main" id="{2CF75C0D-FBBA-4B91-8BD3-A30A09175F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31506" y="3645280"/>
                <a:ext cx="0" cy="41490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7C6E7B22-19DC-4D1A-A14C-FE4724D33376}"/>
                  </a:ext>
                </a:extLst>
              </p:cNvPr>
              <p:cNvSpPr txBox="1"/>
              <p:nvPr/>
            </p:nvSpPr>
            <p:spPr>
              <a:xfrm>
                <a:off x="5359555" y="3352015"/>
                <a:ext cx="7105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Valve</a:t>
                </a:r>
              </a:p>
            </p:txBody>
          </p:sp>
        </p:grpSp>
        <p:sp>
          <p:nvSpPr>
            <p:cNvPr id="262" name="Left Brace 261">
              <a:extLst>
                <a:ext uri="{FF2B5EF4-FFF2-40B4-BE49-F238E27FC236}">
                  <a16:creationId xmlns:a16="http://schemas.microsoft.com/office/drawing/2014/main" id="{FBF99EA3-8BFD-44A7-8986-CFB4F722C5BE}"/>
                </a:ext>
              </a:extLst>
            </p:cNvPr>
            <p:cNvSpPr/>
            <p:nvPr/>
          </p:nvSpPr>
          <p:spPr>
            <a:xfrm rot="10800000" flipH="1">
              <a:off x="7281112" y="4063111"/>
              <a:ext cx="663550" cy="179768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0594F476-99C8-4B19-AA0A-A509600960E9}"/>
                </a:ext>
              </a:extLst>
            </p:cNvPr>
            <p:cNvSpPr txBox="1"/>
            <p:nvPr/>
          </p:nvSpPr>
          <p:spPr>
            <a:xfrm>
              <a:off x="6534846" y="4830089"/>
              <a:ext cx="643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8FCF85B-235F-4E15-9543-46EA1245A68F}"/>
              </a:ext>
            </a:extLst>
          </p:cNvPr>
          <p:cNvGrpSpPr/>
          <p:nvPr/>
        </p:nvGrpSpPr>
        <p:grpSpPr>
          <a:xfrm>
            <a:off x="-1175738" y="-345384"/>
            <a:ext cx="7396568" cy="4322120"/>
            <a:chOff x="-1175738" y="-345384"/>
            <a:chExt cx="7396568" cy="432212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B5B5CD6-2FE2-4E88-A8AD-0D4120163F22}"/>
                </a:ext>
              </a:extLst>
            </p:cNvPr>
            <p:cNvGrpSpPr/>
            <p:nvPr/>
          </p:nvGrpSpPr>
          <p:grpSpPr>
            <a:xfrm>
              <a:off x="-806742" y="-345384"/>
              <a:ext cx="6598091" cy="3698063"/>
              <a:chOff x="-441478" y="1556988"/>
              <a:chExt cx="6598091" cy="3698063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2D05514C-3EC8-4BBF-BC79-6375BB692CDB}"/>
                  </a:ext>
                </a:extLst>
              </p:cNvPr>
              <p:cNvGrpSpPr/>
              <p:nvPr/>
            </p:nvGrpSpPr>
            <p:grpSpPr>
              <a:xfrm>
                <a:off x="380376" y="1556988"/>
                <a:ext cx="4415277" cy="3317875"/>
                <a:chOff x="4635061" y="1787525"/>
                <a:chExt cx="4415277" cy="3317875"/>
              </a:xfrm>
            </p:grpSpPr>
            <p:sp>
              <p:nvSpPr>
                <p:cNvPr id="72" name="Line 6 3">
                  <a:extLst>
                    <a:ext uri="{FF2B5EF4-FFF2-40B4-BE49-F238E27FC236}">
                      <a16:creationId xmlns:a16="http://schemas.microsoft.com/office/drawing/2014/main" id="{61A576AB-1261-4D92-ADD6-8B89F364A6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53000" y="2509838"/>
                  <a:ext cx="0" cy="168116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3" name="Line 19 2">
                  <a:extLst>
                    <a:ext uri="{FF2B5EF4-FFF2-40B4-BE49-F238E27FC236}">
                      <a16:creationId xmlns:a16="http://schemas.microsoft.com/office/drawing/2014/main" id="{723896AC-ACF9-410F-B482-FFE1D332F8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532438" y="3998913"/>
                  <a:ext cx="0" cy="455612"/>
                </a:xfrm>
                <a:prstGeom prst="line">
                  <a:avLst/>
                </a:prstGeom>
                <a:noFill/>
                <a:ln w="38100">
                  <a:solidFill>
                    <a:schemeClr val="folHlink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Rectangle 137 2" descr="Granite">
                  <a:extLst>
                    <a:ext uri="{FF2B5EF4-FFF2-40B4-BE49-F238E27FC236}">
                      <a16:creationId xmlns:a16="http://schemas.microsoft.com/office/drawing/2014/main" id="{237B03DC-9AA9-443E-8563-3257A1D4FA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1965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Rectangle 138 2" descr="Granite">
                  <a:extLst>
                    <a:ext uri="{FF2B5EF4-FFF2-40B4-BE49-F238E27FC236}">
                      <a16:creationId xmlns:a16="http://schemas.microsoft.com/office/drawing/2014/main" id="{231DB85D-F515-4024-8364-A91B0417A0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9540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139 2" descr="Granite">
                  <a:extLst>
                    <a:ext uri="{FF2B5EF4-FFF2-40B4-BE49-F238E27FC236}">
                      <a16:creationId xmlns:a16="http://schemas.microsoft.com/office/drawing/2014/main" id="{F4F5EB3F-1F34-4C9A-93AB-9EC673AC4C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1525" y="3688001"/>
                  <a:ext cx="2752737" cy="346139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141 2">
                  <a:extLst>
                    <a:ext uri="{FF2B5EF4-FFF2-40B4-BE49-F238E27FC236}">
                      <a16:creationId xmlns:a16="http://schemas.microsoft.com/office/drawing/2014/main" id="{C26044C0-B8F3-484A-B527-F29355AC95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2813" y="3645281"/>
                  <a:ext cx="1664344" cy="538925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142 2">
                  <a:extLst>
                    <a:ext uri="{FF2B5EF4-FFF2-40B4-BE49-F238E27FC236}">
                      <a16:creationId xmlns:a16="http://schemas.microsoft.com/office/drawing/2014/main" id="{D7C6AFCB-2EA3-4618-BF62-AE89A843D0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8434" y="3636518"/>
                  <a:ext cx="1716902" cy="600266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Rectangle 143 2" descr="Granite">
                  <a:extLst>
                    <a:ext uri="{FF2B5EF4-FFF2-40B4-BE49-F238E27FC236}">
                      <a16:creationId xmlns:a16="http://schemas.microsoft.com/office/drawing/2014/main" id="{5F58533A-C5EA-4E79-B954-EA8DD380EA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5763" y="4036330"/>
                  <a:ext cx="280311" cy="797433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0" name="Group 152">
                  <a:extLst>
                    <a:ext uri="{FF2B5EF4-FFF2-40B4-BE49-F238E27FC236}">
                      <a16:creationId xmlns:a16="http://schemas.microsoft.com/office/drawing/2014/main" id="{FAED5B42-9216-43A1-846E-E52766791F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507038" y="4179824"/>
                  <a:ext cx="135775" cy="135827"/>
                  <a:chOff x="4380" y="3764"/>
                  <a:chExt cx="388" cy="388"/>
                </a:xfrm>
              </p:grpSpPr>
              <p:sp>
                <p:nvSpPr>
                  <p:cNvPr id="190" name="Arc 153 2">
                    <a:extLst>
                      <a:ext uri="{FF2B5EF4-FFF2-40B4-BE49-F238E27FC236}">
                        <a16:creationId xmlns:a16="http://schemas.microsoft.com/office/drawing/2014/main" id="{56523376-D025-4361-B3A9-279BBA9093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1" name="Arc 154 2">
                    <a:extLst>
                      <a:ext uri="{FF2B5EF4-FFF2-40B4-BE49-F238E27FC236}">
                        <a16:creationId xmlns:a16="http://schemas.microsoft.com/office/drawing/2014/main" id="{CC6CCC9E-C697-4C63-AA3C-9486F661E9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1" name="Oval 155 2">
                  <a:extLst>
                    <a:ext uri="{FF2B5EF4-FFF2-40B4-BE49-F238E27FC236}">
                      <a16:creationId xmlns:a16="http://schemas.microsoft.com/office/drawing/2014/main" id="{79CB2C7A-F1F8-4D8F-AA9E-D6A0A7644F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988" y="4355084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Oval 156 2">
                  <a:extLst>
                    <a:ext uri="{FF2B5EF4-FFF2-40B4-BE49-F238E27FC236}">
                      <a16:creationId xmlns:a16="http://schemas.microsoft.com/office/drawing/2014/main" id="{470E8049-F76E-4158-94B3-5BD4888BD4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1273" y="4483243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Oval 157 2">
                  <a:extLst>
                    <a:ext uri="{FF2B5EF4-FFF2-40B4-BE49-F238E27FC236}">
                      <a16:creationId xmlns:a16="http://schemas.microsoft.com/office/drawing/2014/main" id="{02249D68-6E83-450B-AC0A-3A96497628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57" y="4673839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Oval 158 2">
                  <a:extLst>
                    <a:ext uri="{FF2B5EF4-FFF2-40B4-BE49-F238E27FC236}">
                      <a16:creationId xmlns:a16="http://schemas.microsoft.com/office/drawing/2014/main" id="{FC1721E1-4859-42BA-91E8-B88ECCA687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7842" y="4917012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5" name="Group 159">
                  <a:extLst>
                    <a:ext uri="{FF2B5EF4-FFF2-40B4-BE49-F238E27FC236}">
                      <a16:creationId xmlns:a16="http://schemas.microsoft.com/office/drawing/2014/main" id="{6FC7FA97-BAF8-49E5-B339-41C6EEFD2F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55953" y="4103148"/>
                  <a:ext cx="153295" cy="133636"/>
                  <a:chOff x="1668" y="3538"/>
                  <a:chExt cx="140" cy="122"/>
                </a:xfrm>
              </p:grpSpPr>
              <p:sp>
                <p:nvSpPr>
                  <p:cNvPr id="186" name="AutoShape 160 2">
                    <a:extLst>
                      <a:ext uri="{FF2B5EF4-FFF2-40B4-BE49-F238E27FC236}">
                        <a16:creationId xmlns:a16="http://schemas.microsoft.com/office/drawing/2014/main" id="{F0BDBCF5-A83E-47CD-A431-C0A21603FE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7" name="Line 161 2">
                    <a:extLst>
                      <a:ext uri="{FF2B5EF4-FFF2-40B4-BE49-F238E27FC236}">
                        <a16:creationId xmlns:a16="http://schemas.microsoft.com/office/drawing/2014/main" id="{274CC78E-FA38-4194-8049-D00B53CD7C4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8" name="Line 162 2">
                    <a:extLst>
                      <a:ext uri="{FF2B5EF4-FFF2-40B4-BE49-F238E27FC236}">
                        <a16:creationId xmlns:a16="http://schemas.microsoft.com/office/drawing/2014/main" id="{B2DE38C3-2B98-4F3E-94AB-8C7757AD4DB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9" name="Line 163 2">
                    <a:extLst>
                      <a:ext uri="{FF2B5EF4-FFF2-40B4-BE49-F238E27FC236}">
                        <a16:creationId xmlns:a16="http://schemas.microsoft.com/office/drawing/2014/main" id="{A6B70AE9-DF29-424B-9CC0-F2AA7DFA181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6" name="Freeform 169 2" descr="Granite">
                  <a:extLst>
                    <a:ext uri="{FF2B5EF4-FFF2-40B4-BE49-F238E27FC236}">
                      <a16:creationId xmlns:a16="http://schemas.microsoft.com/office/drawing/2014/main" id="{C3E337E8-C058-4D41-8AD3-0E201E807F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40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7" name="Freeform 170 2" descr="Granite">
                  <a:extLst>
                    <a:ext uri="{FF2B5EF4-FFF2-40B4-BE49-F238E27FC236}">
                      <a16:creationId xmlns:a16="http://schemas.microsoft.com/office/drawing/2014/main" id="{14268D71-8AF4-43DD-A76D-A022A08651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086771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8" name="Group 171">
                  <a:extLst>
                    <a:ext uri="{FF2B5EF4-FFF2-40B4-BE49-F238E27FC236}">
                      <a16:creationId xmlns:a16="http://schemas.microsoft.com/office/drawing/2014/main" id="{755818FE-1C25-4141-97CD-710EADF79D3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09327" y="1787525"/>
                  <a:ext cx="1357754" cy="263985"/>
                  <a:chOff x="932" y="2975"/>
                  <a:chExt cx="1312" cy="241"/>
                </a:xfrm>
              </p:grpSpPr>
              <p:sp>
                <p:nvSpPr>
                  <p:cNvPr id="184" name="AutoShape 172 2">
                    <a:extLst>
                      <a:ext uri="{FF2B5EF4-FFF2-40B4-BE49-F238E27FC236}">
                        <a16:creationId xmlns:a16="http://schemas.microsoft.com/office/drawing/2014/main" id="{05D572D5-1792-4CAD-A756-06285487015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34" y="2975"/>
                    <a:ext cx="307" cy="139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5715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5" name="Freeform 173 2" descr="Granite">
                    <a:extLst>
                      <a:ext uri="{FF2B5EF4-FFF2-40B4-BE49-F238E27FC236}">
                        <a16:creationId xmlns:a16="http://schemas.microsoft.com/office/drawing/2014/main" id="{FBEBECFF-0B4A-4953-84F8-5577B1DE5E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2" y="3060"/>
                    <a:ext cx="1312" cy="156"/>
                  </a:xfrm>
                  <a:custGeom>
                    <a:avLst/>
                    <a:gdLst/>
                    <a:ahLst/>
                    <a:cxnLst>
                      <a:cxn ang="0">
                        <a:pos x="100" y="156"/>
                      </a:cxn>
                      <a:cxn ang="0">
                        <a:pos x="100" y="88"/>
                      </a:cxn>
                      <a:cxn ang="0">
                        <a:pos x="1212" y="88"/>
                      </a:cxn>
                      <a:cxn ang="0">
                        <a:pos x="1212" y="156"/>
                      </a:cxn>
                      <a:cxn ang="0">
                        <a:pos x="1312" y="156"/>
                      </a:cxn>
                      <a:cxn ang="0">
                        <a:pos x="1312" y="0"/>
                      </a:cxn>
                      <a:cxn ang="0">
                        <a:pos x="0" y="0"/>
                      </a:cxn>
                      <a:cxn ang="0">
                        <a:pos x="0" y="156"/>
                      </a:cxn>
                      <a:cxn ang="0">
                        <a:pos x="100" y="156"/>
                      </a:cxn>
                    </a:cxnLst>
                    <a:rect l="0" t="0" r="r" b="b"/>
                    <a:pathLst>
                      <a:path w="1312" h="156">
                        <a:moveTo>
                          <a:pt x="100" y="156"/>
                        </a:moveTo>
                        <a:lnTo>
                          <a:pt x="100" y="88"/>
                        </a:lnTo>
                        <a:lnTo>
                          <a:pt x="1212" y="88"/>
                        </a:lnTo>
                        <a:lnTo>
                          <a:pt x="1212" y="156"/>
                        </a:lnTo>
                        <a:lnTo>
                          <a:pt x="1312" y="156"/>
                        </a:lnTo>
                        <a:lnTo>
                          <a:pt x="1312" y="0"/>
                        </a:ln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100" y="156"/>
                        </a:lnTo>
                        <a:close/>
                      </a:path>
                    </a:pathLst>
                  </a:custGeom>
                  <a:blipFill dpi="0" rotWithShape="1">
                    <a:blip r:embed="rId10" cstate="print"/>
                    <a:srcRect/>
                    <a:tile tx="0" ty="0" sx="100000" sy="100000" flip="none" algn="tl"/>
                  </a:blip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9" name="AutoShape 174 2">
                  <a:extLst>
                    <a:ext uri="{FF2B5EF4-FFF2-40B4-BE49-F238E27FC236}">
                      <a16:creationId xmlns:a16="http://schemas.microsoft.com/office/drawing/2014/main" id="{5DA6538D-8854-454A-8453-41740DA0F6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8021073" y="2389981"/>
                  <a:ext cx="157675" cy="105156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0" name="Line 175 2">
                  <a:extLst>
                    <a:ext uri="{FF2B5EF4-FFF2-40B4-BE49-F238E27FC236}">
                      <a16:creationId xmlns:a16="http://schemas.microsoft.com/office/drawing/2014/main" id="{1C41C19D-AACA-4244-9AD2-0E14B53CD7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94794" y="2524712"/>
                  <a:ext cx="21023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Line 176 2">
                  <a:extLst>
                    <a:ext uri="{FF2B5EF4-FFF2-40B4-BE49-F238E27FC236}">
                      <a16:creationId xmlns:a16="http://schemas.microsoft.com/office/drawing/2014/main" id="{0EBE6898-1DDD-4DB3-BCBA-F592FFB972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21073" y="2554288"/>
                  <a:ext cx="1576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Line 177 2">
                  <a:extLst>
                    <a:ext uri="{FF2B5EF4-FFF2-40B4-BE49-F238E27FC236}">
                      <a16:creationId xmlns:a16="http://schemas.microsoft.com/office/drawing/2014/main" id="{322BA0A8-1DF8-4621-8E3A-B45D6A906E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51732" y="2583863"/>
                  <a:ext cx="952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3" name="Group 178">
                  <a:extLst>
                    <a:ext uri="{FF2B5EF4-FFF2-40B4-BE49-F238E27FC236}">
                      <a16:creationId xmlns:a16="http://schemas.microsoft.com/office/drawing/2014/main" id="{24F0802C-4034-4686-917C-4B8BE5339A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6307" y="2492947"/>
                  <a:ext cx="81027" cy="1245442"/>
                  <a:chOff x="4310" y="2095"/>
                  <a:chExt cx="74" cy="1137"/>
                </a:xfrm>
              </p:grpSpPr>
              <p:sp>
                <p:nvSpPr>
                  <p:cNvPr id="182" name="Line 179 2">
                    <a:extLst>
                      <a:ext uri="{FF2B5EF4-FFF2-40B4-BE49-F238E27FC236}">
                        <a16:creationId xmlns:a16="http://schemas.microsoft.com/office/drawing/2014/main" id="{5E931E3D-7471-4E23-B395-A477020FC75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3" name="Line 180 2">
                    <a:extLst>
                      <a:ext uri="{FF2B5EF4-FFF2-40B4-BE49-F238E27FC236}">
                        <a16:creationId xmlns:a16="http://schemas.microsoft.com/office/drawing/2014/main" id="{A4BC43C8-6DAB-45DB-B965-AF1406BDAE1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181">
                  <a:extLst>
                    <a:ext uri="{FF2B5EF4-FFF2-40B4-BE49-F238E27FC236}">
                      <a16:creationId xmlns:a16="http://schemas.microsoft.com/office/drawing/2014/main" id="{2CCDCAB9-7734-4A1E-9953-57F3EF840B6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8680204" y="2321010"/>
                  <a:ext cx="196072" cy="195998"/>
                  <a:chOff x="4380" y="3764"/>
                  <a:chExt cx="388" cy="388"/>
                </a:xfrm>
              </p:grpSpPr>
              <p:sp>
                <p:nvSpPr>
                  <p:cNvPr id="180" name="Arc 182 2">
                    <a:extLst>
                      <a:ext uri="{FF2B5EF4-FFF2-40B4-BE49-F238E27FC236}">
                        <a16:creationId xmlns:a16="http://schemas.microsoft.com/office/drawing/2014/main" id="{E14753B7-CEF3-4741-9A37-8B8F0E60B1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1" name="Arc 183 2">
                    <a:extLst>
                      <a:ext uri="{FF2B5EF4-FFF2-40B4-BE49-F238E27FC236}">
                        <a16:creationId xmlns:a16="http://schemas.microsoft.com/office/drawing/2014/main" id="{B1536CFA-69DD-4358-9B92-02F0F54C73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5" name="Group 184">
                  <a:extLst>
                    <a:ext uri="{FF2B5EF4-FFF2-40B4-BE49-F238E27FC236}">
                      <a16:creationId xmlns:a16="http://schemas.microsoft.com/office/drawing/2014/main" id="{7A1FC667-F6B4-4AEF-91C3-E3FF6D25CF1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8419624" y="2138131"/>
                  <a:ext cx="81058" cy="456600"/>
                  <a:chOff x="4310" y="2095"/>
                  <a:chExt cx="74" cy="1137"/>
                </a:xfrm>
              </p:grpSpPr>
              <p:sp>
                <p:nvSpPr>
                  <p:cNvPr id="178" name="Line 185 2">
                    <a:extLst>
                      <a:ext uri="{FF2B5EF4-FFF2-40B4-BE49-F238E27FC236}">
                        <a16:creationId xmlns:a16="http://schemas.microsoft.com/office/drawing/2014/main" id="{C8C83274-1D26-4704-90E2-F308DE3518F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9" name="Line 186 2">
                    <a:extLst>
                      <a:ext uri="{FF2B5EF4-FFF2-40B4-BE49-F238E27FC236}">
                        <a16:creationId xmlns:a16="http://schemas.microsoft.com/office/drawing/2014/main" id="{AF9DEB6D-4898-4B9B-AFA5-06B0CFBB588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6" name="Rectangle 187 2">
                  <a:extLst>
                    <a:ext uri="{FF2B5EF4-FFF2-40B4-BE49-F238E27FC236}">
                      <a16:creationId xmlns:a16="http://schemas.microsoft.com/office/drawing/2014/main" id="{6A844A3C-CED4-422E-9594-6A7BE902D4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4445" y="2335213"/>
                  <a:ext cx="236512" cy="613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Freeform 188 2">
                  <a:extLst>
                    <a:ext uri="{FF2B5EF4-FFF2-40B4-BE49-F238E27FC236}">
                      <a16:creationId xmlns:a16="http://schemas.microsoft.com/office/drawing/2014/main" id="{D43F9DA5-6EE7-4B40-BB4A-8524B31239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5104" y="4681506"/>
                  <a:ext cx="326299" cy="244269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A54B9F0F-CEEE-4B56-BC69-63969455DC33}"/>
                    </a:ext>
                  </a:extLst>
                </p:cNvPr>
                <p:cNvGrpSpPr/>
                <p:nvPr/>
              </p:nvGrpSpPr>
              <p:grpSpPr>
                <a:xfrm>
                  <a:off x="5553026" y="4491990"/>
                  <a:ext cx="3497312" cy="613410"/>
                  <a:chOff x="5553026" y="4491990"/>
                  <a:chExt cx="3497312" cy="613410"/>
                </a:xfrm>
              </p:grpSpPr>
              <p:grpSp>
                <p:nvGrpSpPr>
                  <p:cNvPr id="104" name="Group 144">
                    <a:extLst>
                      <a:ext uri="{FF2B5EF4-FFF2-40B4-BE49-F238E27FC236}">
                        <a16:creationId xmlns:a16="http://schemas.microsoft.com/office/drawing/2014/main" id="{E851F0A1-BEC3-41FE-8D78-484F1752AF6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931884" y="4491990"/>
                    <a:ext cx="3118454" cy="613410"/>
                    <a:chOff x="1920" y="3764"/>
                    <a:chExt cx="2848" cy="560"/>
                  </a:xfrm>
                </p:grpSpPr>
                <p:sp>
                  <p:nvSpPr>
                    <p:cNvPr id="113" name="Line 145 2">
                      <a:extLst>
                        <a:ext uri="{FF2B5EF4-FFF2-40B4-BE49-F238E27FC236}">
                          <a16:creationId xmlns:a16="http://schemas.microsoft.com/office/drawing/2014/main" id="{BECEED44-1F0A-485D-B9DE-1597CF33E14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76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8" name="Line 146 2">
                      <a:extLst>
                        <a:ext uri="{FF2B5EF4-FFF2-40B4-BE49-F238E27FC236}">
                          <a16:creationId xmlns:a16="http://schemas.microsoft.com/office/drawing/2014/main" id="{B7726A5D-2A9E-42A2-9DA9-362B3611C33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92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73" name="Group 147">
                      <a:extLst>
                        <a:ext uri="{FF2B5EF4-FFF2-40B4-BE49-F238E27FC236}">
                          <a16:creationId xmlns:a16="http://schemas.microsoft.com/office/drawing/2014/main" id="{D729CE30-1A17-4D9D-8FE6-6AEA09B1F0D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80" y="3764"/>
                      <a:ext cx="388" cy="388"/>
                      <a:chOff x="4380" y="3764"/>
                      <a:chExt cx="388" cy="388"/>
                    </a:xfrm>
                  </p:grpSpPr>
                  <p:sp>
                    <p:nvSpPr>
                      <p:cNvPr id="176" name="Arc 148 2">
                        <a:extLst>
                          <a:ext uri="{FF2B5EF4-FFF2-40B4-BE49-F238E27FC236}">
                            <a16:creationId xmlns:a16="http://schemas.microsoft.com/office/drawing/2014/main" id="{FB6E3AE8-750C-44B9-89B1-D5891C2912D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7" name="Arc 149 2">
                        <a:extLst>
                          <a:ext uri="{FF2B5EF4-FFF2-40B4-BE49-F238E27FC236}">
                            <a16:creationId xmlns:a16="http://schemas.microsoft.com/office/drawing/2014/main" id="{62DC42C5-3D25-49DE-AB44-93F1E608212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74" name="Line 150 2">
                      <a:extLst>
                        <a:ext uri="{FF2B5EF4-FFF2-40B4-BE49-F238E27FC236}">
                          <a16:creationId xmlns:a16="http://schemas.microsoft.com/office/drawing/2014/main" id="{6937CE4E-DC5B-4B3D-9D84-CB6CA1C9AE5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4140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5" name="Line 151 2">
                      <a:extLst>
                        <a:ext uri="{FF2B5EF4-FFF2-40B4-BE49-F238E27FC236}">
                          <a16:creationId xmlns:a16="http://schemas.microsoft.com/office/drawing/2014/main" id="{B8D189EC-F782-406D-973D-56E528D8A00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68" y="4144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" name="Arc 164 2">
                    <a:extLst>
                      <a:ext uri="{FF2B5EF4-FFF2-40B4-BE49-F238E27FC236}">
                        <a16:creationId xmlns:a16="http://schemas.microsoft.com/office/drawing/2014/main" id="{AC8FC8AD-DAC4-4D06-9512-E5C9920C12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53026" y="4495276"/>
                    <a:ext cx="378857" cy="55316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" name="Arc 165 2">
                    <a:extLst>
                      <a:ext uri="{FF2B5EF4-FFF2-40B4-BE49-F238E27FC236}">
                        <a16:creationId xmlns:a16="http://schemas.microsoft.com/office/drawing/2014/main" id="{D986BCBD-7C75-4B2F-AED2-6F41C715DD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51573" y="4673822"/>
                    <a:ext cx="280311" cy="37790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" name="Arc 166 2">
                    <a:extLst>
                      <a:ext uri="{FF2B5EF4-FFF2-40B4-BE49-F238E27FC236}">
                        <a16:creationId xmlns:a16="http://schemas.microsoft.com/office/drawing/2014/main" id="{85B0E7A9-1C83-47FE-AA79-C5B2310FC5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28579" y="4627816"/>
                    <a:ext cx="296735" cy="42062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" name="Arc 167 2">
                    <a:extLst>
                      <a:ext uri="{FF2B5EF4-FFF2-40B4-BE49-F238E27FC236}">
                        <a16:creationId xmlns:a16="http://schemas.microsoft.com/office/drawing/2014/main" id="{2E3BAE36-6CAB-4FCA-B98F-6E3C3C0017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08870" y="4588383"/>
                    <a:ext cx="313159" cy="46005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" name="Arc 168 2">
                    <a:extLst>
                      <a:ext uri="{FF2B5EF4-FFF2-40B4-BE49-F238E27FC236}">
                        <a16:creationId xmlns:a16="http://schemas.microsoft.com/office/drawing/2014/main" id="{7CF26702-DD16-4586-8566-BA1ADD4A6D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85875" y="4548949"/>
                    <a:ext cx="332869" cy="496205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2" name="Rectangle 189 2">
                    <a:extLst>
                      <a:ext uri="{FF2B5EF4-FFF2-40B4-BE49-F238E27FC236}">
                        <a16:creationId xmlns:a16="http://schemas.microsoft.com/office/drawing/2014/main" id="{A2B19F1A-C2BB-4B0B-9C60-5C331324FC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2110" y="4505134"/>
                    <a:ext cx="394187" cy="15773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9" name="Rectangle 190 2">
                  <a:extLst>
                    <a:ext uri="{FF2B5EF4-FFF2-40B4-BE49-F238E27FC236}">
                      <a16:creationId xmlns:a16="http://schemas.microsoft.com/office/drawing/2014/main" id="{1A49391F-7868-43E4-AB26-40AADBF5A3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14822" y="3754819"/>
                  <a:ext cx="32849" cy="3198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100" name="Picture 99">
                  <a:extLst>
                    <a:ext uri="{FF2B5EF4-FFF2-40B4-BE49-F238E27FC236}">
                      <a16:creationId xmlns:a16="http://schemas.microsoft.com/office/drawing/2014/main" id="{0A183EF0-54E8-4256-B866-7297A5F3D3D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41000" y="3141181"/>
                  <a:ext cx="224000" cy="216381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0EAD8AA5-857B-4E00-8104-1D870446D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8200" y="4191000"/>
                  <a:ext cx="805477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64831AD3-E2CC-4C21-9242-1FEFA59983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5061" y="2501710"/>
                  <a:ext cx="3626904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Line 140 2">
                  <a:extLst>
                    <a:ext uri="{FF2B5EF4-FFF2-40B4-BE49-F238E27FC236}">
                      <a16:creationId xmlns:a16="http://schemas.microsoft.com/office/drawing/2014/main" id="{77CB65DE-63A8-46E1-B371-33416522A8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12254" y="2501710"/>
                  <a:ext cx="11497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0595E9BE-9C70-4445-B904-85B6BE14AB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0277" y="3538521"/>
                <a:ext cx="1137667" cy="0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3" name="Line 6 4">
                <a:extLst>
                  <a:ext uri="{FF2B5EF4-FFF2-40B4-BE49-F238E27FC236}">
                    <a16:creationId xmlns:a16="http://schemas.microsoft.com/office/drawing/2014/main" id="{46E7DB01-4488-42A3-B3EA-B31D6F726E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9412" y="2282811"/>
                <a:ext cx="0" cy="124147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1FF4EE3-7BBC-4389-8A37-2400979009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8182" y="2823080"/>
                <a:ext cx="614095" cy="214857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E8F511F-BDF6-442F-9AC3-FDED3B1B65F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41478" y="5024956"/>
                <a:ext cx="6598091" cy="230095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BA0812F-CDF2-4931-A2B8-5852A2B110C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5738" y="3447974"/>
              <a:ext cx="7396568" cy="528762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AC43AD0-9B9C-4265-BBE6-3ECCD482CA92}"/>
              </a:ext>
            </a:extLst>
          </p:cNvPr>
          <p:cNvGrpSpPr/>
          <p:nvPr/>
        </p:nvGrpSpPr>
        <p:grpSpPr>
          <a:xfrm>
            <a:off x="-507728" y="4447979"/>
            <a:ext cx="7396568" cy="4322120"/>
            <a:chOff x="-507728" y="4447979"/>
            <a:chExt cx="7396568" cy="432212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6679E52-9F67-40C5-9172-2C198C74E21E}"/>
                </a:ext>
              </a:extLst>
            </p:cNvPr>
            <p:cNvGrpSpPr/>
            <p:nvPr/>
          </p:nvGrpSpPr>
          <p:grpSpPr>
            <a:xfrm>
              <a:off x="-507728" y="4447979"/>
              <a:ext cx="7396568" cy="4322120"/>
              <a:chOff x="-910340" y="4773088"/>
              <a:chExt cx="7396568" cy="4322120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1D5F86DC-7ED1-4414-A547-C0B0B39214C7}"/>
                  </a:ext>
                </a:extLst>
              </p:cNvPr>
              <p:cNvGrpSpPr/>
              <p:nvPr/>
            </p:nvGrpSpPr>
            <p:grpSpPr>
              <a:xfrm>
                <a:off x="-910340" y="4773088"/>
                <a:ext cx="7396568" cy="4322120"/>
                <a:chOff x="-1175738" y="-345384"/>
                <a:chExt cx="7396568" cy="4322120"/>
              </a:xfrm>
            </p:grpSpPr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B807E9C9-4802-474A-AC29-2B205797394A}"/>
                    </a:ext>
                  </a:extLst>
                </p:cNvPr>
                <p:cNvGrpSpPr/>
                <p:nvPr/>
              </p:nvGrpSpPr>
              <p:grpSpPr>
                <a:xfrm>
                  <a:off x="-806742" y="-345384"/>
                  <a:ext cx="6598091" cy="3698063"/>
                  <a:chOff x="-441478" y="1556988"/>
                  <a:chExt cx="6598091" cy="3698063"/>
                </a:xfrm>
              </p:grpSpPr>
              <p:grpSp>
                <p:nvGrpSpPr>
                  <p:cNvPr id="137" name="Group 136">
                    <a:extLst>
                      <a:ext uri="{FF2B5EF4-FFF2-40B4-BE49-F238E27FC236}">
                        <a16:creationId xmlns:a16="http://schemas.microsoft.com/office/drawing/2014/main" id="{35C96589-AC85-4D5C-889C-61C1FD6D26AF}"/>
                      </a:ext>
                    </a:extLst>
                  </p:cNvPr>
                  <p:cNvGrpSpPr/>
                  <p:nvPr/>
                </p:nvGrpSpPr>
                <p:grpSpPr>
                  <a:xfrm>
                    <a:off x="380376" y="1556988"/>
                    <a:ext cx="4415277" cy="3317875"/>
                    <a:chOff x="4635061" y="1787525"/>
                    <a:chExt cx="4415277" cy="3317875"/>
                  </a:xfrm>
                </p:grpSpPr>
                <p:sp>
                  <p:nvSpPr>
                    <p:cNvPr id="142" name="Line 6 3">
                      <a:extLst>
                        <a:ext uri="{FF2B5EF4-FFF2-40B4-BE49-F238E27FC236}">
                          <a16:creationId xmlns:a16="http://schemas.microsoft.com/office/drawing/2014/main" id="{599ECDD9-79BF-43B5-B54C-B108243472C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953000" y="2509838"/>
                      <a:ext cx="0" cy="1681162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 type="triangle" w="lg" len="med"/>
                      <a:tailEnd type="triangle" w="lg" len="med"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43" name="Line 19 2">
                      <a:extLst>
                        <a:ext uri="{FF2B5EF4-FFF2-40B4-BE49-F238E27FC236}">
                          <a16:creationId xmlns:a16="http://schemas.microsoft.com/office/drawing/2014/main" id="{04F167FC-8C6B-4D5D-A224-213FD06492B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532438" y="3998913"/>
                      <a:ext cx="0" cy="455612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folHlink"/>
                      </a:solidFill>
                      <a:prstDash val="sysDot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4" name="Rectangle 137 2" descr="Granite">
                      <a:extLst>
                        <a:ext uri="{FF2B5EF4-FFF2-40B4-BE49-F238E27FC236}">
                          <a16:creationId xmlns:a16="http://schemas.microsoft.com/office/drawing/2014/main" id="{C10EE6DF-16CF-4E94-BDD8-83122418949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61965" y="2253059"/>
                      <a:ext cx="192713" cy="1515999"/>
                    </a:xfrm>
                    <a:prstGeom prst="rect">
                      <a:avLst/>
                    </a:pr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5" name="Rectangle 138 2" descr="Granite">
                      <a:extLst>
                        <a:ext uri="{FF2B5EF4-FFF2-40B4-BE49-F238E27FC236}">
                          <a16:creationId xmlns:a16="http://schemas.microsoft.com/office/drawing/2014/main" id="{99FCFD39-A0DD-4B4E-B614-5945B2A06A3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919540" y="2253059"/>
                      <a:ext cx="192713" cy="1515999"/>
                    </a:xfrm>
                    <a:prstGeom prst="rect">
                      <a:avLst/>
                    </a:pr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46" name="Freeform 139 2" descr="Granite">
                      <a:extLst>
                        <a:ext uri="{FF2B5EF4-FFF2-40B4-BE49-F238E27FC236}">
                          <a16:creationId xmlns:a16="http://schemas.microsoft.com/office/drawing/2014/main" id="{0551B2C5-BD3E-4D28-9754-B5E8CF64C87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031525" y="3688001"/>
                      <a:ext cx="2752737" cy="346139"/>
                    </a:xfrm>
                    <a:custGeom>
                      <a:avLst/>
                      <a:gdLst/>
                      <a:ahLst/>
                      <a:cxnLst>
                        <a:cxn ang="0">
                          <a:pos x="2514" y="314"/>
                        </a:cxn>
                        <a:cxn ang="0">
                          <a:pos x="2514" y="72"/>
                        </a:cxn>
                        <a:cxn ang="0">
                          <a:pos x="121" y="74"/>
                        </a:cxn>
                        <a:cxn ang="0">
                          <a:pos x="121" y="0"/>
                        </a:cxn>
                        <a:cxn ang="0">
                          <a:pos x="0" y="0"/>
                        </a:cxn>
                        <a:cxn ang="0">
                          <a:pos x="0" y="316"/>
                        </a:cxn>
                        <a:cxn ang="0">
                          <a:pos x="2514" y="314"/>
                        </a:cxn>
                      </a:cxnLst>
                      <a:rect l="0" t="0" r="r" b="b"/>
                      <a:pathLst>
                        <a:path w="2514" h="316">
                          <a:moveTo>
                            <a:pt x="2514" y="314"/>
                          </a:moveTo>
                          <a:lnTo>
                            <a:pt x="2514" y="72"/>
                          </a:lnTo>
                          <a:lnTo>
                            <a:pt x="121" y="74"/>
                          </a:lnTo>
                          <a:lnTo>
                            <a:pt x="121" y="0"/>
                          </a:lnTo>
                          <a:lnTo>
                            <a:pt x="0" y="0"/>
                          </a:lnTo>
                          <a:lnTo>
                            <a:pt x="0" y="316"/>
                          </a:lnTo>
                          <a:lnTo>
                            <a:pt x="2514" y="314"/>
                          </a:lnTo>
                        </a:path>
                      </a:pathLst>
                    </a:cu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47" name="Freeform 141 2">
                      <a:extLst>
                        <a:ext uri="{FF2B5EF4-FFF2-40B4-BE49-F238E27FC236}">
                          <a16:creationId xmlns:a16="http://schemas.microsoft.com/office/drawing/2014/main" id="{419A3D4C-4180-4D02-A0E9-7CA2D6E63AD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642813" y="3645281"/>
                      <a:ext cx="1664344" cy="538925"/>
                    </a:xfrm>
                    <a:custGeom>
                      <a:avLst/>
                      <a:gdLst/>
                      <a:ahLst/>
                      <a:cxnLst>
                        <a:cxn ang="0">
                          <a:pos x="1520" y="0"/>
                        </a:cxn>
                        <a:cxn ang="0">
                          <a:pos x="1520" y="492"/>
                        </a:cxn>
                        <a:cxn ang="0">
                          <a:pos x="0" y="492"/>
                        </a:cxn>
                      </a:cxnLst>
                      <a:rect l="0" t="0" r="r" b="b"/>
                      <a:pathLst>
                        <a:path w="1520" h="492">
                          <a:moveTo>
                            <a:pt x="1520" y="0"/>
                          </a:moveTo>
                          <a:lnTo>
                            <a:pt x="1520" y="492"/>
                          </a:lnTo>
                          <a:lnTo>
                            <a:pt x="0" y="492"/>
                          </a:lnTo>
                        </a:path>
                      </a:pathLst>
                    </a:custGeom>
                    <a:noFill/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8" name="Freeform 142 2">
                      <a:extLst>
                        <a:ext uri="{FF2B5EF4-FFF2-40B4-BE49-F238E27FC236}">
                          <a16:creationId xmlns:a16="http://schemas.microsoft.com/office/drawing/2014/main" id="{4338DF6C-0DF4-4937-A733-47592DCB2CA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638434" y="3636518"/>
                      <a:ext cx="1716902" cy="600266"/>
                    </a:xfrm>
                    <a:custGeom>
                      <a:avLst/>
                      <a:gdLst/>
                      <a:ahLst/>
                      <a:cxnLst>
                        <a:cxn ang="0">
                          <a:pos x="1520" y="0"/>
                        </a:cxn>
                        <a:cxn ang="0">
                          <a:pos x="1520" y="492"/>
                        </a:cxn>
                        <a:cxn ang="0">
                          <a:pos x="0" y="492"/>
                        </a:cxn>
                      </a:cxnLst>
                      <a:rect l="0" t="0" r="r" b="b"/>
                      <a:pathLst>
                        <a:path w="1520" h="492">
                          <a:moveTo>
                            <a:pt x="1520" y="0"/>
                          </a:moveTo>
                          <a:lnTo>
                            <a:pt x="1520" y="492"/>
                          </a:lnTo>
                          <a:lnTo>
                            <a:pt x="0" y="492"/>
                          </a:lnTo>
                        </a:path>
                      </a:pathLst>
                    </a:custGeom>
                    <a:noFill/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9" name="Rectangle 143 2" descr="Granite">
                      <a:extLst>
                        <a:ext uri="{FF2B5EF4-FFF2-40B4-BE49-F238E27FC236}">
                          <a16:creationId xmlns:a16="http://schemas.microsoft.com/office/drawing/2014/main" id="{FC521B69-1B7D-49FA-B8EC-9AE7572BD58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305763" y="4036330"/>
                      <a:ext cx="280311" cy="797433"/>
                    </a:xfrm>
                    <a:prstGeom prst="rect">
                      <a:avLst/>
                    </a:pr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50" name="Group 152">
                      <a:extLst>
                        <a:ext uri="{FF2B5EF4-FFF2-40B4-BE49-F238E27FC236}">
                          <a16:creationId xmlns:a16="http://schemas.microsoft.com/office/drawing/2014/main" id="{566F31DD-E054-41B8-9914-52BC77FE248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flipH="1">
                      <a:off x="5507038" y="4179824"/>
                      <a:ext cx="135775" cy="135827"/>
                      <a:chOff x="4380" y="3764"/>
                      <a:chExt cx="388" cy="388"/>
                    </a:xfrm>
                  </p:grpSpPr>
                  <p:sp>
                    <p:nvSpPr>
                      <p:cNvPr id="285" name="Arc 153 2">
                        <a:extLst>
                          <a:ext uri="{FF2B5EF4-FFF2-40B4-BE49-F238E27FC236}">
                            <a16:creationId xmlns:a16="http://schemas.microsoft.com/office/drawing/2014/main" id="{1CD0E70E-61C0-4E9A-AF44-E712D60AE6A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6" name="Arc 154 2">
                        <a:extLst>
                          <a:ext uri="{FF2B5EF4-FFF2-40B4-BE49-F238E27FC236}">
                            <a16:creationId xmlns:a16="http://schemas.microsoft.com/office/drawing/2014/main" id="{2588E1CE-C6DC-49B2-9D7E-0EC9EE79B8D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51" name="Oval 155 2">
                      <a:extLst>
                        <a:ext uri="{FF2B5EF4-FFF2-40B4-BE49-F238E27FC236}">
                          <a16:creationId xmlns:a16="http://schemas.microsoft.com/office/drawing/2014/main" id="{E3287FE1-ABA5-480F-8201-81BD08CC8D8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17988" y="4355084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2" name="Oval 156 2">
                      <a:extLst>
                        <a:ext uri="{FF2B5EF4-FFF2-40B4-BE49-F238E27FC236}">
                          <a16:creationId xmlns:a16="http://schemas.microsoft.com/office/drawing/2014/main" id="{DFC8DDE3-62BC-4B52-AEC6-CA071D8F2FF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21273" y="4483243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3" name="Oval 157 2">
                      <a:extLst>
                        <a:ext uri="{FF2B5EF4-FFF2-40B4-BE49-F238E27FC236}">
                          <a16:creationId xmlns:a16="http://schemas.microsoft.com/office/drawing/2014/main" id="{1BE2FC5A-5EA6-4F86-AF64-2BC8EEA2DDA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24557" y="4673839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4" name="Oval 158 2">
                      <a:extLst>
                        <a:ext uri="{FF2B5EF4-FFF2-40B4-BE49-F238E27FC236}">
                          <a16:creationId xmlns:a16="http://schemas.microsoft.com/office/drawing/2014/main" id="{3BE64999-CD51-4654-9C2A-B8DCBC09EFF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27842" y="4917012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55" name="Group 159">
                      <a:extLst>
                        <a:ext uri="{FF2B5EF4-FFF2-40B4-BE49-F238E27FC236}">
                          <a16:creationId xmlns:a16="http://schemas.microsoft.com/office/drawing/2014/main" id="{F0FCCA76-C11F-48EE-BF80-E54A1646C98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655953" y="4103148"/>
                      <a:ext cx="153295" cy="133636"/>
                      <a:chOff x="1668" y="3538"/>
                      <a:chExt cx="140" cy="122"/>
                    </a:xfrm>
                  </p:grpSpPr>
                  <p:sp>
                    <p:nvSpPr>
                      <p:cNvPr id="281" name="AutoShape 160 2">
                        <a:extLst>
                          <a:ext uri="{FF2B5EF4-FFF2-40B4-BE49-F238E27FC236}">
                            <a16:creationId xmlns:a16="http://schemas.microsoft.com/office/drawing/2014/main" id="{C6CD71AE-0974-4178-9F64-63A09F5D226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68" y="3538"/>
                        <a:ext cx="140" cy="32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2" name="Line 161 2">
                        <a:extLst>
                          <a:ext uri="{FF2B5EF4-FFF2-40B4-BE49-F238E27FC236}">
                            <a16:creationId xmlns:a16="http://schemas.microsoft.com/office/drawing/2014/main" id="{E9BD4818-F6E4-4205-BC05-14F10BADAB9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699" y="3612"/>
                        <a:ext cx="78" cy="45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3" name="Line 162 2">
                        <a:extLst>
                          <a:ext uri="{FF2B5EF4-FFF2-40B4-BE49-F238E27FC236}">
                            <a16:creationId xmlns:a16="http://schemas.microsoft.com/office/drawing/2014/main" id="{BD5A2348-208F-45A9-BD59-E16F56D1F38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1699" y="3612"/>
                        <a:ext cx="78" cy="45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4" name="Line 163 2">
                        <a:extLst>
                          <a:ext uri="{FF2B5EF4-FFF2-40B4-BE49-F238E27FC236}">
                            <a16:creationId xmlns:a16="http://schemas.microsoft.com/office/drawing/2014/main" id="{A69E7DC1-A426-4138-A2B8-A3D8A8DB2F6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 flipV="1">
                        <a:off x="1737" y="3567"/>
                        <a:ext cx="3" cy="93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56" name="Freeform 169 2" descr="Granite">
                      <a:extLst>
                        <a:ext uri="{FF2B5EF4-FFF2-40B4-BE49-F238E27FC236}">
                          <a16:creationId xmlns:a16="http://schemas.microsoft.com/office/drawing/2014/main" id="{26B1CE31-F3C9-4092-A793-28BF39DD0DD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919540" y="1989074"/>
                      <a:ext cx="367908" cy="26289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240"/>
                        </a:cxn>
                        <a:cxn ang="0">
                          <a:pos x="336" y="240"/>
                        </a:cxn>
                        <a:cxn ang="0">
                          <a:pos x="336" y="0"/>
                        </a:cxn>
                        <a:cxn ang="0">
                          <a:pos x="192" y="0"/>
                        </a:cxn>
                        <a:cxn ang="0">
                          <a:pos x="192" y="96"/>
                        </a:cxn>
                        <a:cxn ang="0">
                          <a:pos x="0" y="96"/>
                        </a:cxn>
                        <a:cxn ang="0">
                          <a:pos x="0" y="240"/>
                        </a:cxn>
                      </a:cxnLst>
                      <a:rect l="0" t="0" r="r" b="b"/>
                      <a:pathLst>
                        <a:path w="336" h="240">
                          <a:moveTo>
                            <a:pt x="0" y="240"/>
                          </a:moveTo>
                          <a:lnTo>
                            <a:pt x="336" y="240"/>
                          </a:lnTo>
                          <a:lnTo>
                            <a:pt x="336" y="0"/>
                          </a:lnTo>
                          <a:lnTo>
                            <a:pt x="192" y="0"/>
                          </a:lnTo>
                          <a:lnTo>
                            <a:pt x="192" y="96"/>
                          </a:lnTo>
                          <a:lnTo>
                            <a:pt x="0" y="96"/>
                          </a:lnTo>
                          <a:lnTo>
                            <a:pt x="0" y="240"/>
                          </a:lnTo>
                          <a:close/>
                        </a:path>
                      </a:pathLst>
                    </a:cu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7" name="Freeform 170 2" descr="Granite">
                      <a:extLst>
                        <a:ext uri="{FF2B5EF4-FFF2-40B4-BE49-F238E27FC236}">
                          <a16:creationId xmlns:a16="http://schemas.microsoft.com/office/drawing/2014/main" id="{303FADD2-5F47-4DA7-9416-694BACBEF9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>
                      <a:off x="8086771" y="1989074"/>
                      <a:ext cx="367908" cy="26289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240"/>
                        </a:cxn>
                        <a:cxn ang="0">
                          <a:pos x="336" y="240"/>
                        </a:cxn>
                        <a:cxn ang="0">
                          <a:pos x="336" y="0"/>
                        </a:cxn>
                        <a:cxn ang="0">
                          <a:pos x="192" y="0"/>
                        </a:cxn>
                        <a:cxn ang="0">
                          <a:pos x="192" y="96"/>
                        </a:cxn>
                        <a:cxn ang="0">
                          <a:pos x="0" y="96"/>
                        </a:cxn>
                        <a:cxn ang="0">
                          <a:pos x="0" y="240"/>
                        </a:cxn>
                      </a:cxnLst>
                      <a:rect l="0" t="0" r="r" b="b"/>
                      <a:pathLst>
                        <a:path w="336" h="240">
                          <a:moveTo>
                            <a:pt x="0" y="240"/>
                          </a:moveTo>
                          <a:lnTo>
                            <a:pt x="336" y="240"/>
                          </a:lnTo>
                          <a:lnTo>
                            <a:pt x="336" y="0"/>
                          </a:lnTo>
                          <a:lnTo>
                            <a:pt x="192" y="0"/>
                          </a:lnTo>
                          <a:lnTo>
                            <a:pt x="192" y="96"/>
                          </a:lnTo>
                          <a:lnTo>
                            <a:pt x="0" y="96"/>
                          </a:lnTo>
                          <a:lnTo>
                            <a:pt x="0" y="240"/>
                          </a:lnTo>
                          <a:close/>
                        </a:path>
                      </a:pathLst>
                    </a:cu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58" name="Group 171">
                      <a:extLst>
                        <a:ext uri="{FF2B5EF4-FFF2-40B4-BE49-F238E27FC236}">
                          <a16:creationId xmlns:a16="http://schemas.microsoft.com/office/drawing/2014/main" id="{F4766AB4-9C6D-4CF2-93E3-05EED29251F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7009327" y="1787525"/>
                      <a:ext cx="1357754" cy="263985"/>
                      <a:chOff x="932" y="2975"/>
                      <a:chExt cx="1312" cy="241"/>
                    </a:xfrm>
                  </p:grpSpPr>
                  <p:sp>
                    <p:nvSpPr>
                      <p:cNvPr id="279" name="AutoShape 172 2">
                        <a:extLst>
                          <a:ext uri="{FF2B5EF4-FFF2-40B4-BE49-F238E27FC236}">
                            <a16:creationId xmlns:a16="http://schemas.microsoft.com/office/drawing/2014/main" id="{3F2B62E4-BE4A-4FCF-8B62-D313D5C865B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34" y="2975"/>
                        <a:ext cx="307" cy="139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noFill/>
                      <a:ln w="5715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0" name="Freeform 173 2" descr="Granite">
                        <a:extLst>
                          <a:ext uri="{FF2B5EF4-FFF2-40B4-BE49-F238E27FC236}">
                            <a16:creationId xmlns:a16="http://schemas.microsoft.com/office/drawing/2014/main" id="{FD00D71E-8BC7-4249-8282-80DC8661DD0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32" y="3060"/>
                        <a:ext cx="1312" cy="156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100" y="156"/>
                          </a:cxn>
                          <a:cxn ang="0">
                            <a:pos x="100" y="88"/>
                          </a:cxn>
                          <a:cxn ang="0">
                            <a:pos x="1212" y="88"/>
                          </a:cxn>
                          <a:cxn ang="0">
                            <a:pos x="1212" y="156"/>
                          </a:cxn>
                          <a:cxn ang="0">
                            <a:pos x="1312" y="156"/>
                          </a:cxn>
                          <a:cxn ang="0">
                            <a:pos x="1312" y="0"/>
                          </a:cxn>
                          <a:cxn ang="0">
                            <a:pos x="0" y="0"/>
                          </a:cxn>
                          <a:cxn ang="0">
                            <a:pos x="0" y="156"/>
                          </a:cxn>
                          <a:cxn ang="0">
                            <a:pos x="100" y="156"/>
                          </a:cxn>
                        </a:cxnLst>
                        <a:rect l="0" t="0" r="r" b="b"/>
                        <a:pathLst>
                          <a:path w="1312" h="156">
                            <a:moveTo>
                              <a:pt x="100" y="156"/>
                            </a:moveTo>
                            <a:lnTo>
                              <a:pt x="100" y="88"/>
                            </a:lnTo>
                            <a:lnTo>
                              <a:pt x="1212" y="88"/>
                            </a:lnTo>
                            <a:lnTo>
                              <a:pt x="1212" y="156"/>
                            </a:lnTo>
                            <a:lnTo>
                              <a:pt x="1312" y="156"/>
                            </a:lnTo>
                            <a:lnTo>
                              <a:pt x="1312" y="0"/>
                            </a:lnTo>
                            <a:lnTo>
                              <a:pt x="0" y="0"/>
                            </a:lnTo>
                            <a:lnTo>
                              <a:pt x="0" y="156"/>
                            </a:lnTo>
                            <a:lnTo>
                              <a:pt x="100" y="156"/>
                            </a:lnTo>
                            <a:close/>
                          </a:path>
                        </a:pathLst>
                      </a:custGeom>
                      <a:blipFill dpi="0" rotWithShape="1">
                        <a:blip r:embed="rId10" cstate="print"/>
                        <a:srcRect/>
                        <a:tile tx="0" ty="0" sx="100000" sy="100000" flip="none" algn="tl"/>
                      </a:blipFill>
                      <a:ln w="1270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59" name="AutoShape 174 2">
                      <a:extLst>
                        <a:ext uri="{FF2B5EF4-FFF2-40B4-BE49-F238E27FC236}">
                          <a16:creationId xmlns:a16="http://schemas.microsoft.com/office/drawing/2014/main" id="{9B91C7B0-6642-4457-A254-1A6C25E0A23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flipV="1">
                      <a:off x="8021073" y="2389981"/>
                      <a:ext cx="157675" cy="105156"/>
                    </a:xfrm>
                    <a:prstGeom prst="triangle">
                      <a:avLst>
                        <a:gd name="adj" fmla="val 50000"/>
                      </a:avLst>
                    </a:prstGeom>
                    <a:noFill/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0" name="Line 175 2">
                      <a:extLst>
                        <a:ext uri="{FF2B5EF4-FFF2-40B4-BE49-F238E27FC236}">
                          <a16:creationId xmlns:a16="http://schemas.microsoft.com/office/drawing/2014/main" id="{D420A070-3C42-4044-96D2-089BC331F09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994794" y="2524712"/>
                      <a:ext cx="21023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1" name="Line 176 2">
                      <a:extLst>
                        <a:ext uri="{FF2B5EF4-FFF2-40B4-BE49-F238E27FC236}">
                          <a16:creationId xmlns:a16="http://schemas.microsoft.com/office/drawing/2014/main" id="{3063D9CE-136D-4E6B-BEC7-178AB3A9FCD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021073" y="2554288"/>
                      <a:ext cx="157675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2" name="Line 177 2">
                      <a:extLst>
                        <a:ext uri="{FF2B5EF4-FFF2-40B4-BE49-F238E27FC236}">
                          <a16:creationId xmlns:a16="http://schemas.microsoft.com/office/drawing/2014/main" id="{C915A09E-9CB5-4BB2-BBFD-4B7D135B485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051732" y="2583863"/>
                      <a:ext cx="9526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63" name="Group 178">
                      <a:extLst>
                        <a:ext uri="{FF2B5EF4-FFF2-40B4-BE49-F238E27FC236}">
                          <a16:creationId xmlns:a16="http://schemas.microsoft.com/office/drawing/2014/main" id="{B53EF5BD-196F-442F-9E6F-8597DCAB6D3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796307" y="2492947"/>
                      <a:ext cx="81027" cy="1245442"/>
                      <a:chOff x="4310" y="2095"/>
                      <a:chExt cx="74" cy="1137"/>
                    </a:xfrm>
                  </p:grpSpPr>
                  <p:sp>
                    <p:nvSpPr>
                      <p:cNvPr id="277" name="Line 179 2">
                        <a:extLst>
                          <a:ext uri="{FF2B5EF4-FFF2-40B4-BE49-F238E27FC236}">
                            <a16:creationId xmlns:a16="http://schemas.microsoft.com/office/drawing/2014/main" id="{3E86EE85-5451-4C3A-B574-2D896D8AEA9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815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8" name="Line 180 2">
                        <a:extLst>
                          <a:ext uri="{FF2B5EF4-FFF2-40B4-BE49-F238E27FC236}">
                            <a16:creationId xmlns:a16="http://schemas.microsoft.com/office/drawing/2014/main" id="{A20C81ED-F989-4AAC-A46D-DC09365FA41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741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64" name="Group 181">
                      <a:extLst>
                        <a:ext uri="{FF2B5EF4-FFF2-40B4-BE49-F238E27FC236}">
                          <a16:creationId xmlns:a16="http://schemas.microsoft.com/office/drawing/2014/main" id="{577446F9-4039-4E58-A426-448997EA8C2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5400000" flipH="1">
                      <a:off x="8680204" y="2321010"/>
                      <a:ext cx="196072" cy="195998"/>
                      <a:chOff x="4380" y="3764"/>
                      <a:chExt cx="388" cy="388"/>
                    </a:xfrm>
                  </p:grpSpPr>
                  <p:sp>
                    <p:nvSpPr>
                      <p:cNvPr id="275" name="Arc 182 2">
                        <a:extLst>
                          <a:ext uri="{FF2B5EF4-FFF2-40B4-BE49-F238E27FC236}">
                            <a16:creationId xmlns:a16="http://schemas.microsoft.com/office/drawing/2014/main" id="{7DD78001-A916-4BED-9237-A446DADB508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6" name="Arc 183 2">
                        <a:extLst>
                          <a:ext uri="{FF2B5EF4-FFF2-40B4-BE49-F238E27FC236}">
                            <a16:creationId xmlns:a16="http://schemas.microsoft.com/office/drawing/2014/main" id="{B694F050-1AE9-4CFE-AF95-7D1DB315A01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65" name="Group 184">
                      <a:extLst>
                        <a:ext uri="{FF2B5EF4-FFF2-40B4-BE49-F238E27FC236}">
                          <a16:creationId xmlns:a16="http://schemas.microsoft.com/office/drawing/2014/main" id="{D01D99F0-38BB-4A35-9EA2-E4FB8D231D1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16200000">
                      <a:off x="8419624" y="2138131"/>
                      <a:ext cx="81058" cy="456600"/>
                      <a:chOff x="4310" y="2095"/>
                      <a:chExt cx="74" cy="1137"/>
                    </a:xfrm>
                  </p:grpSpPr>
                  <p:sp>
                    <p:nvSpPr>
                      <p:cNvPr id="273" name="Line 185 2">
                        <a:extLst>
                          <a:ext uri="{FF2B5EF4-FFF2-40B4-BE49-F238E27FC236}">
                            <a16:creationId xmlns:a16="http://schemas.microsoft.com/office/drawing/2014/main" id="{32E34E6D-289C-4753-B446-0DDF02475DF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815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4" name="Line 186 2">
                        <a:extLst>
                          <a:ext uri="{FF2B5EF4-FFF2-40B4-BE49-F238E27FC236}">
                            <a16:creationId xmlns:a16="http://schemas.microsoft.com/office/drawing/2014/main" id="{5146DB03-0C7A-42C3-8A6C-9090716A6D1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741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66" name="Rectangle 187 2">
                      <a:extLst>
                        <a:ext uri="{FF2B5EF4-FFF2-40B4-BE49-F238E27FC236}">
                          <a16:creationId xmlns:a16="http://schemas.microsoft.com/office/drawing/2014/main" id="{4D8EBCDA-6C47-4DD0-8C2C-2E07EB9E608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44445" y="2335213"/>
                      <a:ext cx="236512" cy="6134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bg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7" name="Freeform 188 2">
                      <a:extLst>
                        <a:ext uri="{FF2B5EF4-FFF2-40B4-BE49-F238E27FC236}">
                          <a16:creationId xmlns:a16="http://schemas.microsoft.com/office/drawing/2014/main" id="{2FC89EBA-5DF0-48D6-9EDA-0CFCFB1985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8275104" y="4681506"/>
                      <a:ext cx="326299" cy="244269"/>
                    </a:xfrm>
                    <a:custGeom>
                      <a:avLst/>
                      <a:gdLst/>
                      <a:ahLst/>
                      <a:cxnLst>
                        <a:cxn ang="0">
                          <a:pos x="10" y="130"/>
                        </a:cxn>
                        <a:cxn ang="0">
                          <a:pos x="56" y="9"/>
                        </a:cxn>
                        <a:cxn ang="0">
                          <a:pos x="103" y="149"/>
                        </a:cxn>
                        <a:cxn ang="0">
                          <a:pos x="177" y="46"/>
                        </a:cxn>
                        <a:cxn ang="0">
                          <a:pos x="242" y="121"/>
                        </a:cxn>
                        <a:cxn ang="0">
                          <a:pos x="307" y="0"/>
                        </a:cxn>
                        <a:cxn ang="0">
                          <a:pos x="363" y="111"/>
                        </a:cxn>
                        <a:cxn ang="0">
                          <a:pos x="363" y="223"/>
                        </a:cxn>
                        <a:cxn ang="0">
                          <a:pos x="0" y="223"/>
                        </a:cxn>
                        <a:cxn ang="0">
                          <a:pos x="10" y="130"/>
                        </a:cxn>
                      </a:cxnLst>
                      <a:rect l="0" t="0" r="r" b="b"/>
                      <a:pathLst>
                        <a:path w="363" h="223">
                          <a:moveTo>
                            <a:pt x="10" y="130"/>
                          </a:moveTo>
                          <a:lnTo>
                            <a:pt x="56" y="9"/>
                          </a:lnTo>
                          <a:lnTo>
                            <a:pt x="103" y="149"/>
                          </a:lnTo>
                          <a:lnTo>
                            <a:pt x="177" y="46"/>
                          </a:lnTo>
                          <a:lnTo>
                            <a:pt x="242" y="121"/>
                          </a:lnTo>
                          <a:lnTo>
                            <a:pt x="307" y="0"/>
                          </a:lnTo>
                          <a:lnTo>
                            <a:pt x="363" y="111"/>
                          </a:lnTo>
                          <a:lnTo>
                            <a:pt x="363" y="223"/>
                          </a:lnTo>
                          <a:lnTo>
                            <a:pt x="0" y="223"/>
                          </a:lnTo>
                          <a:lnTo>
                            <a:pt x="10" y="130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69" name="Group 168">
                      <a:extLst>
                        <a:ext uri="{FF2B5EF4-FFF2-40B4-BE49-F238E27FC236}">
                          <a16:creationId xmlns:a16="http://schemas.microsoft.com/office/drawing/2014/main" id="{C729B5B3-8A0E-478F-A76A-62C01559001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53026" y="4491990"/>
                      <a:ext cx="3497312" cy="613410"/>
                      <a:chOff x="5553026" y="4491990"/>
                      <a:chExt cx="3497312" cy="613410"/>
                    </a:xfrm>
                  </p:grpSpPr>
                  <p:grpSp>
                    <p:nvGrpSpPr>
                      <p:cNvPr id="196" name="Group 144">
                        <a:extLst>
                          <a:ext uri="{FF2B5EF4-FFF2-40B4-BE49-F238E27FC236}">
                            <a16:creationId xmlns:a16="http://schemas.microsoft.com/office/drawing/2014/main" id="{FA86264D-8509-4566-8CF9-E56904EB0908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5931884" y="4491990"/>
                        <a:ext cx="3118454" cy="613410"/>
                        <a:chOff x="1920" y="3764"/>
                        <a:chExt cx="2848" cy="560"/>
                      </a:xfrm>
                    </p:grpSpPr>
                    <p:sp>
                      <p:nvSpPr>
                        <p:cNvPr id="266" name="Line 145 2">
                          <a:extLst>
                            <a:ext uri="{FF2B5EF4-FFF2-40B4-BE49-F238E27FC236}">
                              <a16:creationId xmlns:a16="http://schemas.microsoft.com/office/drawing/2014/main" id="{5A105E5B-D2C1-46B0-B990-3BE146D57E23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1920" y="3768"/>
                          <a:ext cx="2468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267" name="Line 146 2">
                          <a:extLst>
                            <a:ext uri="{FF2B5EF4-FFF2-40B4-BE49-F238E27FC236}">
                              <a16:creationId xmlns:a16="http://schemas.microsoft.com/office/drawing/2014/main" id="{5CDD7E09-977C-4102-8221-DDFB30BD0238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1920" y="3928"/>
                          <a:ext cx="2468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grpSp>
                      <p:nvGrpSpPr>
                        <p:cNvPr id="268" name="Group 147">
                          <a:extLst>
                            <a:ext uri="{FF2B5EF4-FFF2-40B4-BE49-F238E27FC236}">
                              <a16:creationId xmlns:a16="http://schemas.microsoft.com/office/drawing/2014/main" id="{883ABB80-0902-4AEC-8C02-48111C33D9B2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4380" y="3764"/>
                          <a:ext cx="388" cy="388"/>
                          <a:chOff x="4380" y="3764"/>
                          <a:chExt cx="388" cy="388"/>
                        </a:xfrm>
                      </p:grpSpPr>
                      <p:sp>
                        <p:nvSpPr>
                          <p:cNvPr id="271" name="Arc 148 2">
                            <a:extLst>
                              <a:ext uri="{FF2B5EF4-FFF2-40B4-BE49-F238E27FC236}">
                                <a16:creationId xmlns:a16="http://schemas.microsoft.com/office/drawing/2014/main" id="{20230A66-C4FD-4F79-B227-1CF35C752BC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4380" y="3764"/>
                            <a:ext cx="388" cy="388"/>
                          </a:xfrm>
                          <a:custGeom>
                            <a:avLst/>
                            <a:gdLst>
                              <a:gd name="G0" fmla="+- 0 0 0"/>
                              <a:gd name="G1" fmla="+- 21600 0 0"/>
                              <a:gd name="G2" fmla="+- 21600 0 0"/>
                              <a:gd name="T0" fmla="*/ 0 w 21600"/>
                              <a:gd name="T1" fmla="*/ 0 h 21600"/>
                              <a:gd name="T2" fmla="*/ 21600 w 21600"/>
                              <a:gd name="T3" fmla="*/ 21600 h 21600"/>
                              <a:gd name="T4" fmla="*/ 0 w 21600"/>
                              <a:gd name="T5" fmla="*/ 21600 h 21600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</a:cxnLst>
                            <a:rect l="0" t="0" r="r" b="b"/>
                            <a:pathLst>
                              <a:path w="21600" h="21600" fill="none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</a:path>
                              <a:path w="21600" h="21600" stroke="0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noFill/>
                          <a:ln w="12700">
                            <a:solidFill>
                              <a:schemeClr val="tx1"/>
                            </a:solidFill>
                            <a:round/>
                            <a:headEnd type="none" w="lg" len="med"/>
                            <a:tailEnd type="none" w="lg" len="med"/>
                          </a:ln>
                          <a:effectLst/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272" name="Arc 149 2">
                            <a:extLst>
                              <a:ext uri="{FF2B5EF4-FFF2-40B4-BE49-F238E27FC236}">
                                <a16:creationId xmlns:a16="http://schemas.microsoft.com/office/drawing/2014/main" id="{E7FCD511-C590-481E-AE59-F378317576B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4380" y="3924"/>
                            <a:ext cx="228" cy="228"/>
                          </a:xfrm>
                          <a:custGeom>
                            <a:avLst/>
                            <a:gdLst>
                              <a:gd name="G0" fmla="+- 0 0 0"/>
                              <a:gd name="G1" fmla="+- 21600 0 0"/>
                              <a:gd name="G2" fmla="+- 21600 0 0"/>
                              <a:gd name="T0" fmla="*/ 0 w 21600"/>
                              <a:gd name="T1" fmla="*/ 0 h 21600"/>
                              <a:gd name="T2" fmla="*/ 21600 w 21600"/>
                              <a:gd name="T3" fmla="*/ 21600 h 21600"/>
                              <a:gd name="T4" fmla="*/ 0 w 21600"/>
                              <a:gd name="T5" fmla="*/ 21600 h 21600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</a:cxnLst>
                            <a:rect l="0" t="0" r="r" b="b"/>
                            <a:pathLst>
                              <a:path w="21600" h="21600" fill="none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</a:path>
                              <a:path w="21600" h="21600" stroke="0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noFill/>
                          <a:ln w="12700">
                            <a:solidFill>
                              <a:schemeClr val="tx1"/>
                            </a:solidFill>
                            <a:round/>
                            <a:headEnd type="none" w="lg" len="med"/>
                            <a:tailEnd type="none" w="lg" len="med"/>
                          </a:ln>
                          <a:effectLst/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269" name="Line 150 2">
                          <a:extLst>
                            <a:ext uri="{FF2B5EF4-FFF2-40B4-BE49-F238E27FC236}">
                              <a16:creationId xmlns:a16="http://schemas.microsoft.com/office/drawing/2014/main" id="{18DD0D56-BB34-44B1-AAE8-EE39FFFB636C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4608" y="4140"/>
                          <a:ext cx="0" cy="18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270" name="Line 151 2">
                          <a:extLst>
                            <a:ext uri="{FF2B5EF4-FFF2-40B4-BE49-F238E27FC236}">
                              <a16:creationId xmlns:a16="http://schemas.microsoft.com/office/drawing/2014/main" id="{7C300C4C-D24A-49FF-8C6A-521655CC16C5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4768" y="4144"/>
                          <a:ext cx="0" cy="18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202" name="Arc 164 2">
                        <a:extLst>
                          <a:ext uri="{FF2B5EF4-FFF2-40B4-BE49-F238E27FC236}">
                            <a16:creationId xmlns:a16="http://schemas.microsoft.com/office/drawing/2014/main" id="{506BFD1A-448A-4B68-A481-C40F136B6AB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553026" y="4495276"/>
                        <a:ext cx="378857" cy="553164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0" name="Arc 165 2">
                        <a:extLst>
                          <a:ext uri="{FF2B5EF4-FFF2-40B4-BE49-F238E27FC236}">
                            <a16:creationId xmlns:a16="http://schemas.microsoft.com/office/drawing/2014/main" id="{86BF2795-9366-41DA-B4CB-BA9AB0DE6B1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651573" y="4673822"/>
                        <a:ext cx="280311" cy="377904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1" name="Arc 166 2">
                        <a:extLst>
                          <a:ext uri="{FF2B5EF4-FFF2-40B4-BE49-F238E27FC236}">
                            <a16:creationId xmlns:a16="http://schemas.microsoft.com/office/drawing/2014/main" id="{64E52C09-EC7D-4568-816E-E84C6A30F30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628579" y="4627816"/>
                        <a:ext cx="296735" cy="420624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2" name="Arc 167 2">
                        <a:extLst>
                          <a:ext uri="{FF2B5EF4-FFF2-40B4-BE49-F238E27FC236}">
                            <a16:creationId xmlns:a16="http://schemas.microsoft.com/office/drawing/2014/main" id="{88091511-FABE-45F4-8138-9C6DE9E2E7B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608870" y="4588383"/>
                        <a:ext cx="313159" cy="46005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4" name="Arc 168 2">
                        <a:extLst>
                          <a:ext uri="{FF2B5EF4-FFF2-40B4-BE49-F238E27FC236}">
                            <a16:creationId xmlns:a16="http://schemas.microsoft.com/office/drawing/2014/main" id="{9F8F8208-0120-4F5F-B98E-38FDC23E618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585875" y="4548949"/>
                        <a:ext cx="332869" cy="496205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265" name="Rectangle 189 2">
                        <a:extLst>
                          <a:ext uri="{FF2B5EF4-FFF2-40B4-BE49-F238E27FC236}">
                            <a16:creationId xmlns:a16="http://schemas.microsoft.com/office/drawing/2014/main" id="{8FF037D6-A197-41F4-85B5-5E724431225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252110" y="4505134"/>
                        <a:ext cx="394187" cy="15773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bg1"/>
                        </a:solidFill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70" name="Rectangle 190 2">
                      <a:extLst>
                        <a:ext uri="{FF2B5EF4-FFF2-40B4-BE49-F238E27FC236}">
                          <a16:creationId xmlns:a16="http://schemas.microsoft.com/office/drawing/2014/main" id="{140F3573-15F4-4B34-9C3E-E7CBF27A331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314822" y="3754819"/>
                      <a:ext cx="32849" cy="31985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bg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pic>
                  <p:nvPicPr>
                    <p:cNvPr id="171" name="Picture 170">
                      <a:extLst>
                        <a:ext uri="{FF2B5EF4-FFF2-40B4-BE49-F238E27FC236}">
                          <a16:creationId xmlns:a16="http://schemas.microsoft.com/office/drawing/2014/main" id="{E0253E3F-CD63-4463-963A-621F2B39BCC3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4"/>
                      </p:custDataLst>
                    </p:nvPr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841000" y="3141181"/>
                      <a:ext cx="224000" cy="21638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</p:pic>
                <p:cxnSp>
                  <p:nvCxnSpPr>
                    <p:cNvPr id="172" name="Straight Connector 171">
                      <a:extLst>
                        <a:ext uri="{FF2B5EF4-FFF2-40B4-BE49-F238E27FC236}">
                          <a16:creationId xmlns:a16="http://schemas.microsoft.com/office/drawing/2014/main" id="{0249E9FA-7BC2-49E2-85AF-6934109ED96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48200" y="4191000"/>
                      <a:ext cx="805477" cy="0"/>
                    </a:xfrm>
                    <a:prstGeom prst="line">
                      <a:avLst/>
                    </a:prstGeom>
                    <a:ln w="28575"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4" name="Straight Connector 193">
                      <a:extLst>
                        <a:ext uri="{FF2B5EF4-FFF2-40B4-BE49-F238E27FC236}">
                          <a16:creationId xmlns:a16="http://schemas.microsoft.com/office/drawing/2014/main" id="{19C07A9B-7209-4963-929D-074F72D054D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35061" y="2501710"/>
                      <a:ext cx="3626904" cy="0"/>
                    </a:xfrm>
                    <a:prstGeom prst="line">
                      <a:avLst/>
                    </a:prstGeom>
                    <a:ln w="28575"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5" name="Line 140 2">
                      <a:extLst>
                        <a:ext uri="{FF2B5EF4-FFF2-40B4-BE49-F238E27FC236}">
                          <a16:creationId xmlns:a16="http://schemas.microsoft.com/office/drawing/2014/main" id="{536D944B-64E8-49A4-BB0D-90B6419F907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112254" y="2501710"/>
                      <a:ext cx="11497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square" anchor="ctr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</p:grp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9E27EA13-4552-44AC-8EB8-73A225A9FB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90277" y="3538521"/>
                    <a:ext cx="1137667" cy="0"/>
                  </a:xfrm>
                  <a:prstGeom prst="line">
                    <a:avLst/>
                  </a:prstGeom>
                  <a:ln w="28575">
                    <a:solidFill>
                      <a:srgbClr val="C0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9" name="Line 6 4">
                    <a:extLst>
                      <a:ext uri="{FF2B5EF4-FFF2-40B4-BE49-F238E27FC236}">
                        <a16:creationId xmlns:a16="http://schemas.microsoft.com/office/drawing/2014/main" id="{FB79EE5B-E09C-41DB-B666-90D0B8F2008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19412" y="2282811"/>
                    <a:ext cx="0" cy="1241471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triangle" w="lg" len="med"/>
                    <a:tailEnd type="triangle" w="lg" len="med"/>
                  </a:ln>
                  <a:effectLst/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pic>
                <p:nvPicPr>
                  <p:cNvPr id="140" name="Picture 139">
                    <a:extLst>
                      <a:ext uri="{FF2B5EF4-FFF2-40B4-BE49-F238E27FC236}">
                        <a16:creationId xmlns:a16="http://schemas.microsoft.com/office/drawing/2014/main" id="{3ECABDF2-FE70-48FB-BDBB-DF2650ABD9AB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2"/>
                    </p:custDataLst>
                  </p:nvPr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38182" y="2823080"/>
                    <a:ext cx="614095" cy="21485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</p:pic>
              <p:pic>
                <p:nvPicPr>
                  <p:cNvPr id="141" name="Picture 140">
                    <a:extLst>
                      <a:ext uri="{FF2B5EF4-FFF2-40B4-BE49-F238E27FC236}">
                        <a16:creationId xmlns:a16="http://schemas.microsoft.com/office/drawing/2014/main" id="{548F6BAC-B015-43FA-ABD4-718BAF82BF02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3"/>
                    </p:custDataLst>
                  </p:nvPr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441478" y="5024956"/>
                    <a:ext cx="6598091" cy="23009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</p:pic>
            </p:grpSp>
            <p:pic>
              <p:nvPicPr>
                <p:cNvPr id="136" name="Picture 135">
                  <a:extLst>
                    <a:ext uri="{FF2B5EF4-FFF2-40B4-BE49-F238E27FC236}">
                      <a16:creationId xmlns:a16="http://schemas.microsoft.com/office/drawing/2014/main" id="{1FFBD365-A153-42D5-93FA-D32C8BF9E8A9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175738" y="3447974"/>
                  <a:ext cx="7396568" cy="528762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</p:grpSp>
          <p:sp>
            <p:nvSpPr>
              <p:cNvPr id="287" name="Line 6 2">
                <a:extLst>
                  <a:ext uri="{FF2B5EF4-FFF2-40B4-BE49-F238E27FC236}">
                    <a16:creationId xmlns:a16="http://schemas.microsoft.com/office/drawing/2014/main" id="{A2EC703D-D8FC-4D44-9F7F-8EE681381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5520" y="6656276"/>
                <a:ext cx="0" cy="41490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D28121E1-C862-4043-BF38-2FEF3256D548}"/>
                  </a:ext>
                </a:extLst>
              </p:cNvPr>
              <p:cNvSpPr txBox="1"/>
              <p:nvPr/>
            </p:nvSpPr>
            <p:spPr>
              <a:xfrm>
                <a:off x="1003569" y="6363011"/>
                <a:ext cx="7105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Valve</a:t>
                </a:r>
              </a:p>
            </p:txBody>
          </p:sp>
          <p:sp>
            <p:nvSpPr>
              <p:cNvPr id="289" name="Left Brace 288">
                <a:extLst>
                  <a:ext uri="{FF2B5EF4-FFF2-40B4-BE49-F238E27FC236}">
                    <a16:creationId xmlns:a16="http://schemas.microsoft.com/office/drawing/2014/main" id="{AA7707E4-9E8D-4B43-AA9D-F80187C0AB68}"/>
                  </a:ext>
                </a:extLst>
              </p:cNvPr>
              <p:cNvSpPr/>
              <p:nvPr/>
            </p:nvSpPr>
            <p:spPr>
              <a:xfrm flipH="1">
                <a:off x="4575698" y="4879731"/>
                <a:ext cx="663550" cy="1837919"/>
              </a:xfrm>
              <a:prstGeom prst="leftBrace">
                <a:avLst>
                  <a:gd name="adj1" fmla="val 8333"/>
                  <a:gd name="adj2" fmla="val 47728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CB2E6029-74FA-4C66-9BC3-262A9E2B2349}"/>
                  </a:ext>
                </a:extLst>
              </p:cNvPr>
              <p:cNvSpPr txBox="1"/>
              <p:nvPr/>
            </p:nvSpPr>
            <p:spPr>
              <a:xfrm>
                <a:off x="5384306" y="5569426"/>
                <a:ext cx="6430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Tank</a:t>
                </a:r>
              </a:p>
            </p:txBody>
          </p:sp>
        </p:grp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CA09E465-4BBD-4935-B4A0-48CDB62E09DF}"/>
                </a:ext>
              </a:extLst>
            </p:cNvPr>
            <p:cNvSpPr txBox="1"/>
            <p:nvPr/>
          </p:nvSpPr>
          <p:spPr>
            <a:xfrm>
              <a:off x="2214601" y="7246470"/>
              <a:ext cx="1846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source pipe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2665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815829" y="0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07175D-75DB-48E9-8ED5-E724F9B9A6D9}"/>
                </a:ext>
              </a:extLst>
            </p:cNvPr>
            <p:cNvSpPr txBox="1"/>
            <p:nvPr/>
          </p:nvSpPr>
          <p:spPr>
            <a:xfrm rot="157074">
              <a:off x="6220497" y="1263826"/>
              <a:ext cx="411183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 err="1"/>
                <a:t>AguaClara</a:t>
              </a:r>
              <a:r>
                <a:rPr lang="en-US" sz="3400" b="1" dirty="0"/>
                <a:t> Flocculator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3404AAB-3EE6-460E-87B9-3C152C7557E2}"/>
                </a:ext>
              </a:extLst>
            </p:cNvPr>
            <p:cNvSpPr/>
            <p:nvPr/>
          </p:nvSpPr>
          <p:spPr bwMode="auto">
            <a:xfrm rot="668944">
              <a:off x="6339157" y="4565774"/>
              <a:ext cx="3874513" cy="77313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20D069C-8B0D-4D65-A120-B3331FC3C0A0}"/>
                </a:ext>
              </a:extLst>
            </p:cNvPr>
            <p:cNvSpPr/>
            <p:nvPr/>
          </p:nvSpPr>
          <p:spPr bwMode="auto">
            <a:xfrm rot="355084">
              <a:off x="7318193" y="3412658"/>
              <a:ext cx="2841407" cy="45178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3FEAA9-4E74-461B-BCD6-1E0B9410256B}"/>
                </a:ext>
              </a:extLst>
            </p:cNvPr>
            <p:cNvSpPr txBox="1"/>
            <p:nvPr/>
          </p:nvSpPr>
          <p:spPr>
            <a:xfrm rot="18636225">
              <a:off x="5960935" y="3506878"/>
              <a:ext cx="18156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Top Baffles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07D88D-7674-4D84-831B-CA127B551A4C}"/>
                </a:ext>
              </a:extLst>
            </p:cNvPr>
            <p:cNvSpPr/>
            <p:nvPr/>
          </p:nvSpPr>
          <p:spPr bwMode="auto">
            <a:xfrm rot="1246941">
              <a:off x="2781751" y="4817233"/>
              <a:ext cx="1894047" cy="70685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0B2FD88-31AA-4DC2-8DC5-8C012AE17CE4}"/>
                </a:ext>
              </a:extLst>
            </p:cNvPr>
            <p:cNvSpPr/>
            <p:nvPr/>
          </p:nvSpPr>
          <p:spPr bwMode="auto">
            <a:xfrm rot="1504706">
              <a:off x="4967986" y="3651526"/>
              <a:ext cx="1338513" cy="36452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C802827-7A0C-4E0D-8CC3-479252CC1B5A}"/>
                </a:ext>
              </a:extLst>
            </p:cNvPr>
            <p:cNvSpPr txBox="1"/>
            <p:nvPr/>
          </p:nvSpPr>
          <p:spPr>
            <a:xfrm rot="19848837">
              <a:off x="1754364" y="3671105"/>
              <a:ext cx="43365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Bottom Baffles, underwater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5C7AC75-8E3E-4C9F-8EF3-C791479FCFDE}"/>
                </a:ext>
              </a:extLst>
            </p:cNvPr>
            <p:cNvCxnSpPr>
              <a:cxnSpLocks/>
              <a:stCxn id="63" idx="2"/>
              <a:endCxn id="60" idx="1"/>
            </p:cNvCxnSpPr>
            <p:nvPr/>
          </p:nvCxnSpPr>
          <p:spPr>
            <a:xfrm flipH="1">
              <a:off x="6985273" y="3938750"/>
              <a:ext cx="82097" cy="480529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534BE31-8EBB-4972-996A-EBBF88D77915}"/>
                </a:ext>
              </a:extLst>
            </p:cNvPr>
            <p:cNvCxnSpPr>
              <a:cxnSpLocks/>
              <a:stCxn id="63" idx="2"/>
              <a:endCxn id="62" idx="3"/>
            </p:cNvCxnSpPr>
            <p:nvPr/>
          </p:nvCxnSpPr>
          <p:spPr>
            <a:xfrm flipV="1">
              <a:off x="7067370" y="3693848"/>
              <a:ext cx="655822" cy="244902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D24C322-D307-4A2F-A805-A99B6FAE4ECE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H="1">
              <a:off x="3494493" y="4161111"/>
              <a:ext cx="555730" cy="53762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CDC0CAD-69EB-4A0E-9103-901018AF7921}"/>
                </a:ext>
              </a:extLst>
            </p:cNvPr>
            <p:cNvCxnSpPr>
              <a:cxnSpLocks/>
              <a:stCxn id="66" idx="2"/>
              <a:endCxn id="65" idx="3"/>
            </p:cNvCxnSpPr>
            <p:nvPr/>
          </p:nvCxnSpPr>
          <p:spPr>
            <a:xfrm flipV="1">
              <a:off x="4050223" y="3749936"/>
              <a:ext cx="1103770" cy="41117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2347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523999" y="-161695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07175D-75DB-48E9-8ED5-E724F9B9A6D9}"/>
                </a:ext>
              </a:extLst>
            </p:cNvPr>
            <p:cNvSpPr txBox="1"/>
            <p:nvPr/>
          </p:nvSpPr>
          <p:spPr>
            <a:xfrm rot="157074">
              <a:off x="6220497" y="1263826"/>
              <a:ext cx="411183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 err="1"/>
                <a:t>AguaClara</a:t>
              </a:r>
              <a:r>
                <a:rPr lang="en-US" sz="3400" b="1" dirty="0"/>
                <a:t> Flocculator</a:t>
              </a:r>
            </a:p>
          </p:txBody>
        </p:sp>
      </p:grpSp>
      <p:sp>
        <p:nvSpPr>
          <p:cNvPr id="15" name="Arrow: Up 14">
            <a:extLst>
              <a:ext uri="{FF2B5EF4-FFF2-40B4-BE49-F238E27FC236}">
                <a16:creationId xmlns:a16="http://schemas.microsoft.com/office/drawing/2014/main" id="{33F0BD09-FFA9-436E-B840-6091E9E02DA1}"/>
              </a:ext>
            </a:extLst>
          </p:cNvPr>
          <p:cNvSpPr/>
          <p:nvPr/>
        </p:nvSpPr>
        <p:spPr bwMode="auto">
          <a:xfrm rot="1173513">
            <a:off x="8353970" y="2164648"/>
            <a:ext cx="576274" cy="456695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0" name="Arrow: Up 39">
            <a:extLst>
              <a:ext uri="{FF2B5EF4-FFF2-40B4-BE49-F238E27FC236}">
                <a16:creationId xmlns:a16="http://schemas.microsoft.com/office/drawing/2014/main" id="{FD18C915-A9C7-423E-818F-E526743ED9B0}"/>
              </a:ext>
            </a:extLst>
          </p:cNvPr>
          <p:cNvSpPr/>
          <p:nvPr/>
        </p:nvSpPr>
        <p:spPr bwMode="auto">
          <a:xfrm rot="4143411" flipH="1">
            <a:off x="4140458" y="281299"/>
            <a:ext cx="313519" cy="499413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1" name="Arrow: Up 40">
            <a:extLst>
              <a:ext uri="{FF2B5EF4-FFF2-40B4-BE49-F238E27FC236}">
                <a16:creationId xmlns:a16="http://schemas.microsoft.com/office/drawing/2014/main" id="{57AE6E1E-4187-4A28-8943-A3C1C97C026F}"/>
              </a:ext>
            </a:extLst>
          </p:cNvPr>
          <p:cNvSpPr/>
          <p:nvPr/>
        </p:nvSpPr>
        <p:spPr bwMode="auto">
          <a:xfrm rot="13879713">
            <a:off x="5455351" y="1471810"/>
            <a:ext cx="477399" cy="451608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2" name="Arrow: Up 41">
            <a:extLst>
              <a:ext uri="{FF2B5EF4-FFF2-40B4-BE49-F238E27FC236}">
                <a16:creationId xmlns:a16="http://schemas.microsoft.com/office/drawing/2014/main" id="{3C83D3AC-F748-46B8-9F3E-215387DDFF49}"/>
              </a:ext>
            </a:extLst>
          </p:cNvPr>
          <p:cNvSpPr/>
          <p:nvPr/>
        </p:nvSpPr>
        <p:spPr bwMode="auto">
          <a:xfrm rot="15245230">
            <a:off x="3926592" y="552575"/>
            <a:ext cx="239839" cy="3345323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3" name="Arrow: Up 42">
            <a:extLst>
              <a:ext uri="{FF2B5EF4-FFF2-40B4-BE49-F238E27FC236}">
                <a16:creationId xmlns:a16="http://schemas.microsoft.com/office/drawing/2014/main" id="{D29AFA37-14BF-499F-AB35-FC7976ED0978}"/>
              </a:ext>
            </a:extLst>
          </p:cNvPr>
          <p:cNvSpPr/>
          <p:nvPr/>
        </p:nvSpPr>
        <p:spPr bwMode="auto">
          <a:xfrm rot="16372935">
            <a:off x="8394882" y="1200754"/>
            <a:ext cx="424977" cy="157561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4" name="Arrow: Up 43">
            <a:extLst>
              <a:ext uri="{FF2B5EF4-FFF2-40B4-BE49-F238E27FC236}">
                <a16:creationId xmlns:a16="http://schemas.microsoft.com/office/drawing/2014/main" id="{C5180283-16D5-4476-A124-DCEE023AC1D2}"/>
              </a:ext>
            </a:extLst>
          </p:cNvPr>
          <p:cNvSpPr/>
          <p:nvPr/>
        </p:nvSpPr>
        <p:spPr bwMode="auto">
          <a:xfrm rot="18332287">
            <a:off x="2462790" y="3508380"/>
            <a:ext cx="454631" cy="2243660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5" name="Arrow: Up 44">
            <a:extLst>
              <a:ext uri="{FF2B5EF4-FFF2-40B4-BE49-F238E27FC236}">
                <a16:creationId xmlns:a16="http://schemas.microsoft.com/office/drawing/2014/main" id="{BF8EC536-5305-4725-9DC5-5F984D7ABC1F}"/>
              </a:ext>
            </a:extLst>
          </p:cNvPr>
          <p:cNvSpPr/>
          <p:nvPr/>
        </p:nvSpPr>
        <p:spPr bwMode="auto">
          <a:xfrm rot="16800517">
            <a:off x="6092163" y="1195387"/>
            <a:ext cx="172486" cy="1071355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740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821E74DD-4AF0-405D-9C39-729A0DDECEC9}"/>
              </a:ext>
            </a:extLst>
          </p:cNvPr>
          <p:cNvGrpSpPr/>
          <p:nvPr/>
        </p:nvGrpSpPr>
        <p:grpSpPr>
          <a:xfrm>
            <a:off x="-1959005" y="-3147001"/>
            <a:ext cx="16175454" cy="12282655"/>
            <a:chOff x="-1959005" y="-3147001"/>
            <a:chExt cx="16175454" cy="12282655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69FF0166-8B93-4725-87E0-4D1C26CDD08A}"/>
                </a:ext>
              </a:extLst>
            </p:cNvPr>
            <p:cNvGrpSpPr/>
            <p:nvPr/>
          </p:nvGrpSpPr>
          <p:grpSpPr>
            <a:xfrm>
              <a:off x="-1941011" y="-3147001"/>
              <a:ext cx="16157460" cy="12282655"/>
              <a:chOff x="-1941011" y="-3147001"/>
              <a:chExt cx="16157460" cy="12282655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D2F6A2D1-F978-474D-B0B4-405BCF3160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499" y="3281476"/>
                <a:ext cx="7739514" cy="5804635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C07175D-75DB-48E9-8ED5-E724F9B9A6D9}"/>
                  </a:ext>
                </a:extLst>
              </p:cNvPr>
              <p:cNvSpPr txBox="1"/>
              <p:nvPr/>
            </p:nvSpPr>
            <p:spPr>
              <a:xfrm rot="157074">
                <a:off x="10972255" y="4212469"/>
                <a:ext cx="196823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Flow Path</a:t>
                </a:r>
              </a:p>
            </p:txBody>
          </p:sp>
          <p:sp>
            <p:nvSpPr>
              <p:cNvPr id="15" name="Arrow: Up 14">
                <a:extLst>
                  <a:ext uri="{FF2B5EF4-FFF2-40B4-BE49-F238E27FC236}">
                    <a16:creationId xmlns:a16="http://schemas.microsoft.com/office/drawing/2014/main" id="{33F0BD09-FFA9-436E-B840-6091E9E02DA1}"/>
                  </a:ext>
                </a:extLst>
              </p:cNvPr>
              <p:cNvSpPr/>
              <p:nvPr/>
            </p:nvSpPr>
            <p:spPr bwMode="auto">
              <a:xfrm rot="1173513">
                <a:off x="12174410" y="5250501"/>
                <a:ext cx="487760" cy="3865486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0" name="Arrow: Up 39">
                <a:extLst>
                  <a:ext uri="{FF2B5EF4-FFF2-40B4-BE49-F238E27FC236}">
                    <a16:creationId xmlns:a16="http://schemas.microsoft.com/office/drawing/2014/main" id="{FD18C915-A9C7-423E-818F-E526743ED9B0}"/>
                  </a:ext>
                </a:extLst>
              </p:cNvPr>
              <p:cNvSpPr/>
              <p:nvPr/>
            </p:nvSpPr>
            <p:spPr bwMode="auto">
              <a:xfrm rot="4143411" flipH="1">
                <a:off x="8608078" y="3656428"/>
                <a:ext cx="265364" cy="4227057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1" name="Arrow: Up 40">
                <a:extLst>
                  <a:ext uri="{FF2B5EF4-FFF2-40B4-BE49-F238E27FC236}">
                    <a16:creationId xmlns:a16="http://schemas.microsoft.com/office/drawing/2014/main" id="{57AE6E1E-4187-4A28-8943-A3C1C97C026F}"/>
                  </a:ext>
                </a:extLst>
              </p:cNvPr>
              <p:cNvSpPr/>
              <p:nvPr/>
            </p:nvSpPr>
            <p:spPr bwMode="auto">
              <a:xfrm rot="13879713">
                <a:off x="9721008" y="4664080"/>
                <a:ext cx="404072" cy="3822434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2" name="Arrow: Up 41">
                <a:extLst>
                  <a:ext uri="{FF2B5EF4-FFF2-40B4-BE49-F238E27FC236}">
                    <a16:creationId xmlns:a16="http://schemas.microsoft.com/office/drawing/2014/main" id="{3C83D3AC-F748-46B8-9F3E-215387DDFF49}"/>
                  </a:ext>
                </a:extLst>
              </p:cNvPr>
              <p:cNvSpPr/>
              <p:nvPr/>
            </p:nvSpPr>
            <p:spPr bwMode="auto">
              <a:xfrm rot="15245230">
                <a:off x="8427061" y="3886037"/>
                <a:ext cx="203001" cy="2831493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3" name="Arrow: Up 42">
                <a:extLst>
                  <a:ext uri="{FF2B5EF4-FFF2-40B4-BE49-F238E27FC236}">
                    <a16:creationId xmlns:a16="http://schemas.microsoft.com/office/drawing/2014/main" id="{D29AFA37-14BF-499F-AB35-FC7976ED0978}"/>
                  </a:ext>
                </a:extLst>
              </p:cNvPr>
              <p:cNvSpPr/>
              <p:nvPr/>
            </p:nvSpPr>
            <p:spPr bwMode="auto">
              <a:xfrm rot="16372935">
                <a:off x="12209038" y="4434658"/>
                <a:ext cx="359702" cy="1333605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4" name="Arrow: Up 43">
                <a:extLst>
                  <a:ext uri="{FF2B5EF4-FFF2-40B4-BE49-F238E27FC236}">
                    <a16:creationId xmlns:a16="http://schemas.microsoft.com/office/drawing/2014/main" id="{C5180283-16D5-4476-A124-DCEE023AC1D2}"/>
                  </a:ext>
                </a:extLst>
              </p:cNvPr>
              <p:cNvSpPr/>
              <p:nvPr/>
            </p:nvSpPr>
            <p:spPr bwMode="auto">
              <a:xfrm rot="18332287">
                <a:off x="7188094" y="6387840"/>
                <a:ext cx="384801" cy="1899042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5" name="Arrow: Up 44">
                <a:extLst>
                  <a:ext uri="{FF2B5EF4-FFF2-40B4-BE49-F238E27FC236}">
                    <a16:creationId xmlns:a16="http://schemas.microsoft.com/office/drawing/2014/main" id="{BF8EC536-5305-4725-9DC5-5F984D7ABC1F}"/>
                  </a:ext>
                </a:extLst>
              </p:cNvPr>
              <p:cNvSpPr/>
              <p:nvPr/>
            </p:nvSpPr>
            <p:spPr bwMode="auto">
              <a:xfrm rot="16800517">
                <a:off x="10260008" y="4430115"/>
                <a:ext cx="145993" cy="906799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0785A29-A44C-41C2-9767-7BC6DA6DB3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41011" y="3269602"/>
                <a:ext cx="7821402" cy="5866052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B51D5B8-5C06-45E9-A5AE-C3EB008DFDB3}"/>
                  </a:ext>
                </a:extLst>
              </p:cNvPr>
              <p:cNvSpPr txBox="1"/>
              <p:nvPr/>
            </p:nvSpPr>
            <p:spPr>
              <a:xfrm rot="157074">
                <a:off x="1718616" y="4214671"/>
                <a:ext cx="392742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Flocculator Channels</a:t>
                </a: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DE1A0F1-45F0-4089-A466-9E9A0664B6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859123" y="-3093080"/>
                <a:ext cx="7739514" cy="5804635"/>
              </a:xfrm>
              <a:prstGeom prst="rect">
                <a:avLst/>
              </a:prstGeom>
            </p:spPr>
          </p:pic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210D562-C6B4-4B58-A735-7505C1F3D1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59123" y="-1627037"/>
                <a:ext cx="3435649" cy="896979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8DA216C-CA43-487B-B5FB-3B598553F2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6526" y="-1627037"/>
                <a:ext cx="4026036" cy="171162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BD97985-8DB0-4BF5-993B-232F8A6874CD}"/>
                  </a:ext>
                </a:extLst>
              </p:cNvPr>
              <p:cNvCxnSpPr>
                <a:cxnSpLocks/>
                <a:stCxn id="47" idx="3"/>
              </p:cNvCxnSpPr>
              <p:nvPr/>
            </p:nvCxnSpPr>
            <p:spPr>
              <a:xfrm flipH="1" flipV="1">
                <a:off x="5602564" y="-1455873"/>
                <a:ext cx="277827" cy="1265111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CA93299-3241-4943-9154-BEF54B38D568}"/>
                  </a:ext>
                </a:extLst>
              </p:cNvPr>
              <p:cNvCxnSpPr>
                <a:cxnSpLocks/>
                <a:endCxn id="47" idx="3"/>
              </p:cNvCxnSpPr>
              <p:nvPr/>
            </p:nvCxnSpPr>
            <p:spPr>
              <a:xfrm flipV="1">
                <a:off x="5880391" y="-190762"/>
                <a:ext cx="0" cy="2902318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BB1347D3-DD37-4A93-813F-8109D80A10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59124" y="-730059"/>
                <a:ext cx="1" cy="3441614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1DB82EE-4CDB-420F-91A0-B1FDEEC66F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859124" y="2711555"/>
                <a:ext cx="7739515" cy="0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6E6E002-7350-41C4-852D-5AC97F684834}"/>
                  </a:ext>
                </a:extLst>
              </p:cNvPr>
              <p:cNvSpPr txBox="1"/>
              <p:nvPr/>
            </p:nvSpPr>
            <p:spPr>
              <a:xfrm rot="157074">
                <a:off x="1647828" y="-2162087"/>
                <a:ext cx="411183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 err="1"/>
                  <a:t>AguaClara</a:t>
                </a:r>
                <a:r>
                  <a:rPr lang="en-US" sz="3400" b="1" dirty="0"/>
                  <a:t> Flocculator</a:t>
                </a:r>
              </a:p>
            </p:txBody>
          </p: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0228E9FD-F1A6-4C32-99BB-CF008EB7FB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500" y="-3147001"/>
                <a:ext cx="7821402" cy="5866052"/>
              </a:xfrm>
              <a:prstGeom prst="rect">
                <a:avLst/>
              </a:prstGeom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8865973-2426-4FB0-B2D3-E78C5562F9E2}"/>
                  </a:ext>
                </a:extLst>
              </p:cNvPr>
              <p:cNvSpPr txBox="1"/>
              <p:nvPr/>
            </p:nvSpPr>
            <p:spPr>
              <a:xfrm rot="157074">
                <a:off x="9817231" y="-2201932"/>
                <a:ext cx="4399218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Top and Bottom Baffles</a:t>
                </a: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86470C66-BDDD-4ED9-90E9-AD060044FF8D}"/>
                  </a:ext>
                </a:extLst>
              </p:cNvPr>
              <p:cNvSpPr/>
              <p:nvPr/>
            </p:nvSpPr>
            <p:spPr bwMode="auto">
              <a:xfrm rot="668944">
                <a:off x="10512187" y="758375"/>
                <a:ext cx="3314100" cy="661310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E44D57EF-548A-4059-BAC8-2D6435EB1FE3}"/>
                  </a:ext>
                </a:extLst>
              </p:cNvPr>
              <p:cNvSpPr/>
              <p:nvPr/>
            </p:nvSpPr>
            <p:spPr bwMode="auto">
              <a:xfrm rot="355084">
                <a:off x="11349614" y="-227953"/>
                <a:ext cx="2430424" cy="38643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EA7D92E-3FE6-4978-9659-CA2FF1FF07C3}"/>
                  </a:ext>
                </a:extLst>
              </p:cNvPr>
              <p:cNvSpPr txBox="1"/>
              <p:nvPr/>
            </p:nvSpPr>
            <p:spPr>
              <a:xfrm rot="18636225">
                <a:off x="10231771" y="-139034"/>
                <a:ext cx="146681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Top Baffles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BC5AAD6-DD4F-4D71-8385-30EDA83E4E89}"/>
                  </a:ext>
                </a:extLst>
              </p:cNvPr>
              <p:cNvSpPr/>
              <p:nvPr/>
            </p:nvSpPr>
            <p:spPr bwMode="auto">
              <a:xfrm rot="1246941">
                <a:off x="7469327" y="973462"/>
                <a:ext cx="1620090" cy="60461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96486B75-397A-4E43-9F3E-F9A948317C0C}"/>
                  </a:ext>
                </a:extLst>
              </p:cNvPr>
              <p:cNvSpPr/>
              <p:nvPr/>
            </p:nvSpPr>
            <p:spPr bwMode="auto">
              <a:xfrm rot="1504706">
                <a:off x="9339344" y="-23636"/>
                <a:ext cx="1144909" cy="311803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2CBFF0C-F1F3-4B5D-926B-AEAD1F4F9843}"/>
                  </a:ext>
                </a:extLst>
              </p:cNvPr>
              <p:cNvSpPr txBox="1"/>
              <p:nvPr/>
            </p:nvSpPr>
            <p:spPr>
              <a:xfrm rot="19848837">
                <a:off x="6722139" y="1438"/>
                <a:ext cx="34461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Bottom Baffles, underwater</a:t>
                </a:r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8354016E-CD20-4647-B04F-F269438E5F5B}"/>
                  </a:ext>
                </a:extLst>
              </p:cNvPr>
              <p:cNvCxnSpPr>
                <a:cxnSpLocks/>
                <a:stCxn id="78" idx="2"/>
                <a:endCxn id="76" idx="1"/>
              </p:cNvCxnSpPr>
              <p:nvPr/>
            </p:nvCxnSpPr>
            <p:spPr>
              <a:xfrm flipH="1">
                <a:off x="11064849" y="216625"/>
                <a:ext cx="63899" cy="41644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CCB94A55-D806-4162-99C3-F5E71CE10D94}"/>
                  </a:ext>
                </a:extLst>
              </p:cNvPr>
              <p:cNvCxnSpPr>
                <a:cxnSpLocks/>
                <a:stCxn id="78" idx="2"/>
                <a:endCxn id="77" idx="3"/>
              </p:cNvCxnSpPr>
              <p:nvPr/>
            </p:nvCxnSpPr>
            <p:spPr>
              <a:xfrm flipV="1">
                <a:off x="11128748" y="12566"/>
                <a:ext cx="567286" cy="204059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5C953AA5-3F9D-4AE2-8EC3-DEF0BDA9CAD8}"/>
                  </a:ext>
                </a:extLst>
              </p:cNvPr>
              <p:cNvCxnSpPr>
                <a:cxnSpLocks/>
                <a:stCxn id="81" idx="2"/>
              </p:cNvCxnSpPr>
              <p:nvPr/>
            </p:nvCxnSpPr>
            <p:spPr>
              <a:xfrm flipH="1">
                <a:off x="8078979" y="404972"/>
                <a:ext cx="471288" cy="46713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D162CAE9-DEBB-4950-9EB1-0586817AAE0C}"/>
                  </a:ext>
                </a:extLst>
              </p:cNvPr>
              <p:cNvCxnSpPr>
                <a:cxnSpLocks/>
                <a:stCxn id="81" idx="2"/>
                <a:endCxn id="80" idx="3"/>
              </p:cNvCxnSpPr>
              <p:nvPr/>
            </p:nvCxnSpPr>
            <p:spPr>
              <a:xfrm flipV="1">
                <a:off x="8550267" y="60540"/>
                <a:ext cx="948179" cy="344432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82F09CAE-9AB6-4F21-8F13-BAA29468D3C5}"/>
                  </a:ext>
                </a:extLst>
              </p:cNvPr>
              <p:cNvCxnSpPr/>
              <p:nvPr/>
            </p:nvCxnSpPr>
            <p:spPr>
              <a:xfrm>
                <a:off x="889341" y="9075169"/>
                <a:ext cx="4318000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D02F60D-95DD-49D3-8AC0-B4479BE67F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07341" y="4918681"/>
                <a:ext cx="113810" cy="416743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DFDB558-AD24-4A70-BB61-9A258F6DB4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08765" y="4909759"/>
                <a:ext cx="926547" cy="52385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7213B535-9AA9-47D7-AEB8-4820851425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9341" y="4918681"/>
                <a:ext cx="3519424" cy="415648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86CABF18-220E-46E2-ACDA-CEC9B6216B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72317" y="4878583"/>
                <a:ext cx="893351" cy="26192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43A6730E-893D-4A54-8510-247CB898E0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13659" y="4878583"/>
                <a:ext cx="5198321" cy="2704841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222AA37-8D0C-4726-801B-9D6DFF711C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931949" y="7583424"/>
                <a:ext cx="12303" cy="1146048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9188ED93-B961-4C41-BEE1-4461B2359F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615166" y="4888307"/>
                <a:ext cx="4780834" cy="423517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8E74173A-3F7F-49C0-B6BD-5A46FCCD22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858263" y="9120598"/>
                <a:ext cx="303527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4649D809-F8D2-44E8-B87C-78578353C6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913661" y="8729472"/>
                <a:ext cx="1098613" cy="39112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FCE88BD-8EA1-4488-9A31-9F18F23E41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37613" y="6231003"/>
              <a:ext cx="1" cy="94623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EA06B1C-AFD4-4B7A-BC71-FDBCC9EC6086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V="1">
              <a:off x="-1941011" y="4827823"/>
              <a:ext cx="4439489" cy="137480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96727D2-F0E7-4F30-949F-231BA94DC3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55172" y="4858197"/>
              <a:ext cx="5088914" cy="231904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13374A2-2F49-4085-8259-22C6FBB123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1606" y="4834908"/>
              <a:ext cx="637561" cy="2976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BFF8845-7FE1-4338-8DEF-6FDB876E33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59005" y="4812767"/>
              <a:ext cx="3565328" cy="810587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C25A50B-541C-489C-BC0E-AD405E6EAB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43764" y="4824938"/>
              <a:ext cx="4170783" cy="124070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CA4D82F-C812-457E-8D47-8461ECDE5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41013" y="5623354"/>
              <a:ext cx="0" cy="4292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928EBC6-0FEE-40A4-8E21-ED504EACBB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6323" y="4812767"/>
              <a:ext cx="570621" cy="1217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9915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4A5BC140-5BF8-4EA6-ABCE-B742DC4FC264}"/>
              </a:ext>
            </a:extLst>
          </p:cNvPr>
          <p:cNvGrpSpPr/>
          <p:nvPr/>
        </p:nvGrpSpPr>
        <p:grpSpPr>
          <a:xfrm>
            <a:off x="1705469" y="-706529"/>
            <a:ext cx="8268204" cy="8294481"/>
            <a:chOff x="1705469" y="-706529"/>
            <a:chExt cx="8268204" cy="8294481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FDF02A0-170D-4A9B-8E9C-86568323C0C5}"/>
                </a:ext>
              </a:extLst>
            </p:cNvPr>
            <p:cNvGrpSpPr/>
            <p:nvPr/>
          </p:nvGrpSpPr>
          <p:grpSpPr>
            <a:xfrm>
              <a:off x="1705469" y="-706529"/>
              <a:ext cx="8268204" cy="8294481"/>
              <a:chOff x="1705469" y="-706529"/>
              <a:chExt cx="8268204" cy="8294481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DC40A7F6-EF04-4A6C-B6E5-C8FC85B36B7A}"/>
                  </a:ext>
                </a:extLst>
              </p:cNvPr>
              <p:cNvGrpSpPr/>
              <p:nvPr/>
            </p:nvGrpSpPr>
            <p:grpSpPr>
              <a:xfrm>
                <a:off x="1705469" y="-706529"/>
                <a:ext cx="8268204" cy="6201153"/>
                <a:chOff x="1705469" y="319631"/>
                <a:chExt cx="8268204" cy="6201153"/>
              </a:xfrm>
            </p:grpSpPr>
            <p:pic>
              <p:nvPicPr>
                <p:cNvPr id="9" name="Picture 6">
                  <a:extLst>
                    <a:ext uri="{FF2B5EF4-FFF2-40B4-BE49-F238E27FC236}">
                      <a16:creationId xmlns:a16="http://schemas.microsoft.com/office/drawing/2014/main" id="{AFA4EA22-4866-4166-86DE-0D9D5FF81B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screen"/>
                <a:srcRect/>
                <a:stretch>
                  <a:fillRect/>
                </a:stretch>
              </p:blipFill>
              <p:spPr bwMode="auto">
                <a:xfrm>
                  <a:off x="1705469" y="319631"/>
                  <a:ext cx="8268204" cy="620115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</p:pic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72FABD87-0EE2-4D05-A662-4C445AF1490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89120" y="5923280"/>
                  <a:ext cx="1798320" cy="259630"/>
                </a:xfrm>
                <a:prstGeom prst="rect">
                  <a:avLst/>
                </a:prstGeom>
              </p:spPr>
            </p:pic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47EF7CD1-92AF-43E8-A925-E771858FBE0A}"/>
                    </a:ext>
                  </a:extLst>
                </p:cNvPr>
                <p:cNvSpPr/>
                <p:nvPr/>
              </p:nvSpPr>
              <p:spPr bwMode="auto">
                <a:xfrm rot="3837977">
                  <a:off x="965583" y="3524345"/>
                  <a:ext cx="4136574" cy="1052457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12C3CB8A-B016-4790-B277-C59F6BB2A648}"/>
                    </a:ext>
                  </a:extLst>
                </p:cNvPr>
                <p:cNvSpPr/>
                <p:nvPr/>
              </p:nvSpPr>
              <p:spPr bwMode="auto">
                <a:xfrm rot="3124035">
                  <a:off x="2235178" y="3314055"/>
                  <a:ext cx="4190858" cy="902318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B4D97F0-E327-475E-AF37-456106B492A3}"/>
                  </a:ext>
                </a:extLst>
              </p:cNvPr>
              <p:cNvSpPr txBox="1"/>
              <p:nvPr/>
            </p:nvSpPr>
            <p:spPr>
              <a:xfrm>
                <a:off x="1705469" y="5648960"/>
                <a:ext cx="811439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 are an even amount of flocculator channels to keep the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AguaClara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plant layout consistent. This ensures that the entrance tank, filter box, and filters can be kept in the same places across plants. Only for exceptionally low flow plants (&lt; 5 LPS) is there one channel.</a:t>
                </a:r>
              </a:p>
            </p:txBody>
          </p:sp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488080-779A-4407-AC54-AF65A852472F}"/>
                </a:ext>
              </a:extLst>
            </p:cNvPr>
            <p:cNvCxnSpPr>
              <a:cxnSpLocks/>
            </p:cNvCxnSpPr>
            <p:nvPr/>
          </p:nvCxnSpPr>
          <p:spPr>
            <a:xfrm>
              <a:off x="3631223" y="1151792"/>
              <a:ext cx="2556217" cy="2646485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81B95B3-1544-46BC-AB8B-A65E30784D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87441" y="2739054"/>
              <a:ext cx="3500947" cy="1059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3494B2E-A8B1-4E5E-8AB3-683C8FCAF1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41277" y="1019908"/>
              <a:ext cx="3200400" cy="2198077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AF03A88-D2C6-4077-80EC-698D6A1E16DB}"/>
                </a:ext>
              </a:extLst>
            </p:cNvPr>
            <p:cNvSpPr txBox="1"/>
            <p:nvPr/>
          </p:nvSpPr>
          <p:spPr>
            <a:xfrm rot="21246363">
              <a:off x="4073750" y="145107"/>
              <a:ext cx="220983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/>
                <a:t>Sedimentation </a:t>
              </a:r>
            </a:p>
            <a:p>
              <a:r>
                <a:rPr lang="en-US" sz="2500" b="1" dirty="0"/>
                <a:t>Tanks (3)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DD20A3-FA4E-4DC9-9377-DF06C415712F}"/>
                </a:ext>
              </a:extLst>
            </p:cNvPr>
            <p:cNvSpPr txBox="1"/>
            <p:nvPr/>
          </p:nvSpPr>
          <p:spPr>
            <a:xfrm rot="21246363">
              <a:off x="1807926" y="309536"/>
              <a:ext cx="172547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/>
                <a:t>Flocculator </a:t>
              </a:r>
            </a:p>
            <a:p>
              <a:r>
                <a:rPr lang="en-US" sz="2500" b="1" dirty="0"/>
                <a:t>Channels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4497517-114E-4CE5-A509-F694D0ACFE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39647" y="865572"/>
              <a:ext cx="3448481" cy="1757466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591F0EE-382F-4AD7-AC6D-55F92F8432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1223" y="740423"/>
              <a:ext cx="3727030" cy="411371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356AEFD-E308-4E31-8DFE-F98CC66567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88388" y="1833136"/>
              <a:ext cx="131473" cy="931438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D1E8CE4-DB8D-4E99-9456-1552D68454D0}"/>
                </a:ext>
              </a:extLst>
            </p:cNvPr>
            <p:cNvCxnSpPr>
              <a:cxnSpLocks/>
            </p:cNvCxnSpPr>
            <p:nvPr/>
          </p:nvCxnSpPr>
          <p:spPr>
            <a:xfrm>
              <a:off x="7358253" y="740423"/>
              <a:ext cx="2461608" cy="109271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0746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CAB0A9D-B65B-47BE-ABC0-A945F21C05EA}"/>
              </a:ext>
            </a:extLst>
          </p:cNvPr>
          <p:cNvGrpSpPr/>
          <p:nvPr/>
        </p:nvGrpSpPr>
        <p:grpSpPr>
          <a:xfrm>
            <a:off x="1705469" y="319631"/>
            <a:ext cx="8268204" cy="6201153"/>
            <a:chOff x="1705469" y="319631"/>
            <a:chExt cx="8268204" cy="6201153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AFA4EA22-4866-4166-86DE-0D9D5FF81B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1705469" y="319631"/>
              <a:ext cx="8268204" cy="620115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</p:spPr>
        </p:pic>
        <p:sp>
          <p:nvSpPr>
            <p:cNvPr id="2" name="Arrow: Up-Down 1">
              <a:extLst>
                <a:ext uri="{FF2B5EF4-FFF2-40B4-BE49-F238E27FC236}">
                  <a16:creationId xmlns:a16="http://schemas.microsoft.com/office/drawing/2014/main" id="{5994E8C9-0F36-4F29-95F8-C25F3FF75961}"/>
                </a:ext>
              </a:extLst>
            </p:cNvPr>
            <p:cNvSpPr/>
            <p:nvPr/>
          </p:nvSpPr>
          <p:spPr bwMode="auto">
            <a:xfrm rot="18904625">
              <a:off x="4618987" y="1498032"/>
              <a:ext cx="340082" cy="3866458"/>
            </a:xfrm>
            <a:prstGeom prst="upDownArrow">
              <a:avLst/>
            </a:prstGeom>
            <a:solidFill>
              <a:srgbClr val="0070C0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892CD81-9A1F-4CE4-89D6-DF8D11280B9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5462" y="1597891"/>
              <a:ext cx="1638752" cy="406533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4354C49-EB57-4EDF-8BC9-867C5B2703E1}"/>
                </a:ext>
              </a:extLst>
            </p:cNvPr>
            <p:cNvSpPr/>
            <p:nvPr/>
          </p:nvSpPr>
          <p:spPr bwMode="auto">
            <a:xfrm rot="1504706">
              <a:off x="4903575" y="4563675"/>
              <a:ext cx="775600" cy="71299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2AD84D0-990C-4962-9755-5F5845C662BE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1755" y="5697146"/>
              <a:ext cx="6387462" cy="658884"/>
            </a:xfrm>
            <a:prstGeom prst="rect">
              <a:avLst/>
            </a:prstGeom>
          </p:spPr>
        </p:pic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BBB77A9-5D22-463C-9D9F-3575CDBBF9D7}"/>
                </a:ext>
              </a:extLst>
            </p:cNvPr>
            <p:cNvSpPr/>
            <p:nvPr/>
          </p:nvSpPr>
          <p:spPr bwMode="auto">
            <a:xfrm rot="1504706">
              <a:off x="3246586" y="4978318"/>
              <a:ext cx="775600" cy="71299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09244F9-FD92-4336-A44B-10BBC7E113DD}"/>
                </a:ext>
              </a:extLst>
            </p:cNvPr>
            <p:cNvCxnSpPr>
              <a:cxnSpLocks/>
              <a:endCxn id="39" idx="5"/>
            </p:cNvCxnSpPr>
            <p:nvPr/>
          </p:nvCxnSpPr>
          <p:spPr>
            <a:xfrm flipH="1" flipV="1">
              <a:off x="3775904" y="5679363"/>
              <a:ext cx="144224" cy="32203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12376E6-A994-42ED-8B18-71C4D002C7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000" y="5153892"/>
              <a:ext cx="461819" cy="45089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8693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55D9289-2194-4194-AF8B-8A57A5F59C8D}"/>
              </a:ext>
            </a:extLst>
          </p:cNvPr>
          <p:cNvGrpSpPr/>
          <p:nvPr/>
        </p:nvGrpSpPr>
        <p:grpSpPr>
          <a:xfrm>
            <a:off x="210142" y="-435516"/>
            <a:ext cx="793077" cy="7556161"/>
            <a:chOff x="1450585" y="0"/>
            <a:chExt cx="793077" cy="755616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F6FE93-5E5F-420C-8AA4-729DEF157197}"/>
                </a:ext>
              </a:extLst>
            </p:cNvPr>
            <p:cNvGrpSpPr/>
            <p:nvPr/>
          </p:nvGrpSpPr>
          <p:grpSpPr>
            <a:xfrm>
              <a:off x="1450585" y="0"/>
              <a:ext cx="793077" cy="7556161"/>
              <a:chOff x="2951123" y="-972481"/>
              <a:chExt cx="793077" cy="7556161"/>
            </a:xfrm>
          </p:grpSpPr>
          <p:pic>
            <p:nvPicPr>
              <p:cNvPr id="10" name="Picture 1">
                <a:extLst>
                  <a:ext uri="{FF2B5EF4-FFF2-40B4-BE49-F238E27FC236}">
                    <a16:creationId xmlns:a16="http://schemas.microsoft.com/office/drawing/2014/main" id="{C55FD75C-7692-4D69-911B-44953F5F69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933" t="3834" r="49348" b="16322"/>
              <a:stretch/>
            </p:blipFill>
            <p:spPr bwMode="auto">
              <a:xfrm>
                <a:off x="2961728" y="-972481"/>
                <a:ext cx="782472" cy="75561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403CA4D-94E6-472C-B128-DC6C78970CC4}"/>
                  </a:ext>
                </a:extLst>
              </p:cNvPr>
              <p:cNvCxnSpPr/>
              <p:nvPr/>
            </p:nvCxnSpPr>
            <p:spPr bwMode="auto">
              <a:xfrm flipV="1">
                <a:off x="2985590" y="181540"/>
                <a:ext cx="0" cy="4890524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2" name="Freeform 13">
                <a:extLst>
                  <a:ext uri="{FF2B5EF4-FFF2-40B4-BE49-F238E27FC236}">
                    <a16:creationId xmlns:a16="http://schemas.microsoft.com/office/drawing/2014/main" id="{00366E1D-87FE-4BA2-94E9-B3D590A6AC32}"/>
                  </a:ext>
                </a:extLst>
              </p:cNvPr>
              <p:cNvSpPr/>
              <p:nvPr/>
            </p:nvSpPr>
            <p:spPr bwMode="auto">
              <a:xfrm>
                <a:off x="2951123" y="65684"/>
                <a:ext cx="485898" cy="3757588"/>
              </a:xfrm>
              <a:custGeom>
                <a:avLst/>
                <a:gdLst>
                  <a:gd name="connsiteX0" fmla="*/ 36394 w 545911"/>
                  <a:gd name="connsiteY0" fmla="*/ 1266967 h 2850107"/>
                  <a:gd name="connsiteX1" fmla="*/ 36394 w 545911"/>
                  <a:gd name="connsiteY1" fmla="*/ 338919 h 2850107"/>
                  <a:gd name="connsiteX2" fmla="*/ 254758 w 545911"/>
                  <a:gd name="connsiteY2" fmla="*/ 106907 h 2850107"/>
                  <a:gd name="connsiteX3" fmla="*/ 527714 w 545911"/>
                  <a:gd name="connsiteY3" fmla="*/ 980364 h 2850107"/>
                  <a:gd name="connsiteX4" fmla="*/ 145576 w 545911"/>
                  <a:gd name="connsiteY4" fmla="*/ 2850107 h 2850107"/>
                  <a:gd name="connsiteX0" fmla="*/ 36394 w 545911"/>
                  <a:gd name="connsiteY0" fmla="*/ 1271517 h 2854657"/>
                  <a:gd name="connsiteX1" fmla="*/ 36394 w 545911"/>
                  <a:gd name="connsiteY1" fmla="*/ 343469 h 2854657"/>
                  <a:gd name="connsiteX2" fmla="*/ 254758 w 545911"/>
                  <a:gd name="connsiteY2" fmla="*/ 111457 h 2854657"/>
                  <a:gd name="connsiteX3" fmla="*/ 527714 w 545911"/>
                  <a:gd name="connsiteY3" fmla="*/ 984914 h 2854657"/>
                  <a:gd name="connsiteX4" fmla="*/ 145576 w 545911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160060 h 2743200"/>
                  <a:gd name="connsiteX1" fmla="*/ 18197 w 527714"/>
                  <a:gd name="connsiteY1" fmla="*/ 232012 h 2743200"/>
                  <a:gd name="connsiteX2" fmla="*/ 236561 w 527714"/>
                  <a:gd name="connsiteY2" fmla="*/ 0 h 2743200"/>
                  <a:gd name="connsiteX3" fmla="*/ 509517 w 527714"/>
                  <a:gd name="connsiteY3" fmla="*/ 873457 h 2743200"/>
                  <a:gd name="connsiteX4" fmla="*/ 127379 w 527714"/>
                  <a:gd name="connsiteY4" fmla="*/ 2743200 h 2743200"/>
                  <a:gd name="connsiteX0" fmla="*/ 18197 w 527714"/>
                  <a:gd name="connsiteY0" fmla="*/ 1165101 h 2748241"/>
                  <a:gd name="connsiteX1" fmla="*/ 18197 w 527714"/>
                  <a:gd name="connsiteY1" fmla="*/ 237053 h 2748241"/>
                  <a:gd name="connsiteX2" fmla="*/ 236561 w 527714"/>
                  <a:gd name="connsiteY2" fmla="*/ 5041 h 2748241"/>
                  <a:gd name="connsiteX3" fmla="*/ 509517 w 527714"/>
                  <a:gd name="connsiteY3" fmla="*/ 878498 h 2748241"/>
                  <a:gd name="connsiteX4" fmla="*/ 127379 w 527714"/>
                  <a:gd name="connsiteY4" fmla="*/ 2748241 h 2748241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03278 h 2786418"/>
                  <a:gd name="connsiteX1" fmla="*/ 40945 w 550462"/>
                  <a:gd name="connsiteY1" fmla="*/ 275230 h 2786418"/>
                  <a:gd name="connsiteX2" fmla="*/ 259309 w 550462"/>
                  <a:gd name="connsiteY2" fmla="*/ 43218 h 2786418"/>
                  <a:gd name="connsiteX3" fmla="*/ 532265 w 550462"/>
                  <a:gd name="connsiteY3" fmla="*/ 916675 h 2786418"/>
                  <a:gd name="connsiteX4" fmla="*/ 150127 w 550462"/>
                  <a:gd name="connsiteY4" fmla="*/ 2786418 h 2786418"/>
                  <a:gd name="connsiteX0" fmla="*/ 40945 w 550462"/>
                  <a:gd name="connsiteY0" fmla="*/ 1162335 h 2745475"/>
                  <a:gd name="connsiteX1" fmla="*/ 40945 w 550462"/>
                  <a:gd name="connsiteY1" fmla="*/ 234287 h 2745475"/>
                  <a:gd name="connsiteX2" fmla="*/ 259309 w 550462"/>
                  <a:gd name="connsiteY2" fmla="*/ 2275 h 2745475"/>
                  <a:gd name="connsiteX3" fmla="*/ 532265 w 550462"/>
                  <a:gd name="connsiteY3" fmla="*/ 875732 h 2745475"/>
                  <a:gd name="connsiteX4" fmla="*/ 150127 w 550462"/>
                  <a:gd name="connsiteY4" fmla="*/ 2745475 h 2745475"/>
                  <a:gd name="connsiteX0" fmla="*/ 68240 w 577757"/>
                  <a:gd name="connsiteY0" fmla="*/ 1162335 h 2745475"/>
                  <a:gd name="connsiteX1" fmla="*/ 68240 w 577757"/>
                  <a:gd name="connsiteY1" fmla="*/ 234287 h 2745475"/>
                  <a:gd name="connsiteX2" fmla="*/ 286604 w 577757"/>
                  <a:gd name="connsiteY2" fmla="*/ 2275 h 2745475"/>
                  <a:gd name="connsiteX3" fmla="*/ 559560 w 577757"/>
                  <a:gd name="connsiteY3" fmla="*/ 875732 h 2745475"/>
                  <a:gd name="connsiteX4" fmla="*/ 177422 w 577757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5834 w 511131"/>
                  <a:gd name="connsiteY0" fmla="*/ 1160080 h 4080701"/>
                  <a:gd name="connsiteX1" fmla="*/ 7742 w 511131"/>
                  <a:gd name="connsiteY1" fmla="*/ 466701 h 4080701"/>
                  <a:gd name="connsiteX2" fmla="*/ 234198 w 511131"/>
                  <a:gd name="connsiteY2" fmla="*/ 20 h 4080701"/>
                  <a:gd name="connsiteX3" fmla="*/ 507154 w 511131"/>
                  <a:gd name="connsiteY3" fmla="*/ 873477 h 4080701"/>
                  <a:gd name="connsiteX4" fmla="*/ 84073 w 511131"/>
                  <a:gd name="connsiteY4" fmla="*/ 4080701 h 4080701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09040"/>
                  <a:gd name="connsiteY0" fmla="*/ 847375 h 3767996"/>
                  <a:gd name="connsiteX1" fmla="*/ 7742 w 509040"/>
                  <a:gd name="connsiteY1" fmla="*/ 153996 h 3767996"/>
                  <a:gd name="connsiteX2" fmla="*/ 226106 w 509040"/>
                  <a:gd name="connsiteY2" fmla="*/ 10996 h 3767996"/>
                  <a:gd name="connsiteX3" fmla="*/ 507154 w 509040"/>
                  <a:gd name="connsiteY3" fmla="*/ 560772 h 3767996"/>
                  <a:gd name="connsiteX4" fmla="*/ 84073 w 509040"/>
                  <a:gd name="connsiteY4" fmla="*/ 3767996 h 3767996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8746 w 485898"/>
                  <a:gd name="connsiteY0" fmla="*/ 836967 h 3757588"/>
                  <a:gd name="connsiteX1" fmla="*/ 16838 w 485898"/>
                  <a:gd name="connsiteY1" fmla="*/ 175956 h 3757588"/>
                  <a:gd name="connsiteX2" fmla="*/ 219018 w 485898"/>
                  <a:gd name="connsiteY2" fmla="*/ 588 h 3757588"/>
                  <a:gd name="connsiteX3" fmla="*/ 483882 w 485898"/>
                  <a:gd name="connsiteY3" fmla="*/ 655561 h 3757588"/>
                  <a:gd name="connsiteX4" fmla="*/ 76985 w 485898"/>
                  <a:gd name="connsiteY4" fmla="*/ 3757588 h 3757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898" h="3757588">
                    <a:moveTo>
                      <a:pt x="8746" y="836967"/>
                    </a:moveTo>
                    <a:cubicBezTo>
                      <a:pt x="-9451" y="469614"/>
                      <a:pt x="4479" y="395403"/>
                      <a:pt x="16838" y="175956"/>
                    </a:cubicBezTo>
                    <a:cubicBezTo>
                      <a:pt x="25936" y="37203"/>
                      <a:pt x="133629" y="16511"/>
                      <a:pt x="219018" y="588"/>
                    </a:cubicBezTo>
                    <a:cubicBezTo>
                      <a:pt x="294262" y="-1687"/>
                      <a:pt x="508903" y="-24552"/>
                      <a:pt x="483882" y="655561"/>
                    </a:cubicBezTo>
                    <a:cubicBezTo>
                      <a:pt x="458861" y="1335674"/>
                      <a:pt x="9672" y="2367598"/>
                      <a:pt x="76985" y="3757588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1119C29-6799-413B-8882-D9D548DA174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422969" y="1447333"/>
              <a:ext cx="590046" cy="22621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730DE00-38BD-4956-A7AD-6C9F19EC6BA9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799101" y="1447334"/>
              <a:ext cx="590046" cy="226216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FA72588-3886-426B-9041-8332B40E7381}"/>
                </a:ext>
              </a:extLst>
            </p:cNvPr>
            <p:cNvCxnSpPr/>
            <p:nvPr/>
          </p:nvCxnSpPr>
          <p:spPr>
            <a:xfrm>
              <a:off x="1450585" y="625446"/>
              <a:ext cx="79307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73EDAC4-99AE-4577-88D1-4165830CF922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9630" y="284072"/>
              <a:ext cx="244935" cy="296891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0E8C55B-0CDD-4330-ACEA-5F39F2872778}"/>
              </a:ext>
            </a:extLst>
          </p:cNvPr>
          <p:cNvGrpSpPr/>
          <p:nvPr/>
        </p:nvGrpSpPr>
        <p:grpSpPr>
          <a:xfrm>
            <a:off x="4480425" y="-151444"/>
            <a:ext cx="9265280" cy="8522816"/>
            <a:chOff x="4869375" y="-1664816"/>
            <a:chExt cx="9265280" cy="852281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79BE79E-FF45-4349-ADFC-DE3234F6E13F}"/>
                </a:ext>
              </a:extLst>
            </p:cNvPr>
            <p:cNvGrpSpPr/>
            <p:nvPr/>
          </p:nvGrpSpPr>
          <p:grpSpPr>
            <a:xfrm>
              <a:off x="7435761" y="-683470"/>
              <a:ext cx="6698894" cy="7541470"/>
              <a:chOff x="6569402" y="467360"/>
              <a:chExt cx="5414925" cy="6096000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F7D6BE2F-4AFA-4087-BB53-17E552AC5ACD}"/>
                  </a:ext>
                </a:extLst>
              </p:cNvPr>
              <p:cNvGrpSpPr/>
              <p:nvPr/>
            </p:nvGrpSpPr>
            <p:grpSpPr>
              <a:xfrm>
                <a:off x="6569402" y="467360"/>
                <a:ext cx="4125112" cy="6096000"/>
                <a:chOff x="6569402" y="467360"/>
                <a:chExt cx="4125112" cy="6096000"/>
              </a:xfrm>
            </p:grpSpPr>
            <p:pic>
              <p:nvPicPr>
                <p:cNvPr id="2" name="Picture 59">
                  <a:extLst>
                    <a:ext uri="{FF2B5EF4-FFF2-40B4-BE49-F238E27FC236}">
                      <a16:creationId xmlns:a16="http://schemas.microsoft.com/office/drawing/2014/main" id="{B7718D2D-BF72-458A-A9BD-0281144333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 cstate="screen"/>
                <a:srcRect/>
                <a:stretch>
                  <a:fillRect/>
                </a:stretch>
              </p:blipFill>
              <p:spPr bwMode="auto">
                <a:xfrm>
                  <a:off x="6569402" y="467360"/>
                  <a:ext cx="1506385" cy="6096000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" name="Picture 3">
                  <a:extLst>
                    <a:ext uri="{FF2B5EF4-FFF2-40B4-BE49-F238E27FC236}">
                      <a16:creationId xmlns:a16="http://schemas.microsoft.com/office/drawing/2014/main" id="{DD19A769-27C7-4C1B-B574-06E134AD33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screen"/>
                <a:srcRect t="661" b="1415"/>
                <a:stretch/>
              </p:blipFill>
              <p:spPr bwMode="auto">
                <a:xfrm>
                  <a:off x="9275845" y="467360"/>
                  <a:ext cx="1418669" cy="6096000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00D0DA0-5092-4CCA-89E8-57DB03B2AEA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0517" y="3058739"/>
                <a:ext cx="1203810" cy="568381"/>
              </a:xfrm>
              <a:prstGeom prst="rect">
                <a:avLst/>
              </a:prstGeom>
            </p:spPr>
          </p:pic>
        </p:grpSp>
        <p:pic>
          <p:nvPicPr>
            <p:cNvPr id="16" name="Picture 343">
              <a:extLst>
                <a:ext uri="{FF2B5EF4-FFF2-40B4-BE49-F238E27FC236}">
                  <a16:creationId xmlns:a16="http://schemas.microsoft.com/office/drawing/2014/main" id="{B1E97A4A-8168-44B8-8FBD-C4AAA0F7023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5" cstate="screen"/>
            <a:srcRect/>
            <a:stretch>
              <a:fillRect/>
            </a:stretch>
          </p:blipFill>
          <p:spPr bwMode="auto">
            <a:xfrm>
              <a:off x="5134896" y="-683470"/>
              <a:ext cx="816253" cy="7541470"/>
            </a:xfrm>
            <a:prstGeom prst="rect">
              <a:avLst/>
            </a:prstGeom>
            <a:noFill/>
            <a:ln w="0">
              <a:noFill/>
              <a:miter lim="800000"/>
              <a:headEnd/>
              <a:tailEnd/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B1CEAA8-67D5-4A5B-B3D2-CEA00C8F2E8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4869375" y="-1664816"/>
              <a:ext cx="1347294" cy="87103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334F68-1817-4396-AEF7-8E87CA91E33C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9479" y="-1664816"/>
              <a:ext cx="1556137" cy="8710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310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>
            <a:extLst>
              <a:ext uri="{FF2B5EF4-FFF2-40B4-BE49-F238E27FC236}">
                <a16:creationId xmlns:a16="http://schemas.microsoft.com/office/drawing/2014/main" id="{5EDE55AE-15CC-44FF-A7B0-C298E259C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608074" y="0"/>
            <a:ext cx="1562846" cy="6858000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19B3F7D-652B-4A68-B7F8-42448CFB0A3F}"/>
              </a:ext>
            </a:extLst>
          </p:cNvPr>
          <p:cNvGrpSpPr/>
          <p:nvPr/>
        </p:nvGrpSpPr>
        <p:grpSpPr>
          <a:xfrm>
            <a:off x="-1289845" y="2341524"/>
            <a:ext cx="10531936" cy="2474315"/>
            <a:chOff x="935195" y="2493925"/>
            <a:chExt cx="7270750" cy="1708150"/>
          </a:xfrm>
        </p:grpSpPr>
        <p:grpSp>
          <p:nvGrpSpPr>
            <p:cNvPr id="23" name="Group 30">
              <a:extLst>
                <a:ext uri="{FF2B5EF4-FFF2-40B4-BE49-F238E27FC236}">
                  <a16:creationId xmlns:a16="http://schemas.microsoft.com/office/drawing/2014/main" id="{E7F0D91D-69A4-45D8-A39F-7330CE91FA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3143" y="2805075"/>
              <a:ext cx="7056435" cy="1289050"/>
              <a:chOff x="661" y="2928"/>
              <a:chExt cx="4445" cy="812"/>
            </a:xfrm>
          </p:grpSpPr>
          <p:sp>
            <p:nvSpPr>
              <p:cNvPr id="28" name="Rectangle 7">
                <a:extLst>
                  <a:ext uri="{FF2B5EF4-FFF2-40B4-BE49-F238E27FC236}">
                    <a16:creationId xmlns:a16="http://schemas.microsoft.com/office/drawing/2014/main" id="{B7F47E3F-3C21-4AA1-A2A4-64DC86ED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" y="3167"/>
                <a:ext cx="4429" cy="330"/>
              </a:xfrm>
              <a:prstGeom prst="rect">
                <a:avLst/>
              </a:prstGeom>
              <a:solidFill>
                <a:srgbClr val="69FF7B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9" name="Group 19">
                <a:extLst>
                  <a:ext uri="{FF2B5EF4-FFF2-40B4-BE49-F238E27FC236}">
                    <a16:creationId xmlns:a16="http://schemas.microsoft.com/office/drawing/2014/main" id="{FCFA74A9-539C-404E-9AC1-33D56E5576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3" y="2928"/>
                <a:ext cx="4163" cy="812"/>
                <a:chOff x="943" y="2928"/>
                <a:chExt cx="4163" cy="812"/>
              </a:xfrm>
            </p:grpSpPr>
            <p:pic>
              <p:nvPicPr>
                <p:cNvPr id="39" name="Picture 3">
                  <a:extLst>
                    <a:ext uri="{FF2B5EF4-FFF2-40B4-BE49-F238E27FC236}">
                      <a16:creationId xmlns:a16="http://schemas.microsoft.com/office/drawing/2014/main" id="{E7B09BEC-9F32-4987-B6EB-D37A467AF9A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0" name="Picture 3">
                  <a:extLst>
                    <a:ext uri="{FF2B5EF4-FFF2-40B4-BE49-F238E27FC236}">
                      <a16:creationId xmlns:a16="http://schemas.microsoft.com/office/drawing/2014/main" id="{4F467DE4-E28B-4DD9-9C6D-7BCC8AFE90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1" name="Picture 3">
                  <a:extLst>
                    <a:ext uri="{FF2B5EF4-FFF2-40B4-BE49-F238E27FC236}">
                      <a16:creationId xmlns:a16="http://schemas.microsoft.com/office/drawing/2014/main" id="{94EECE4D-E85B-4F3C-BD4B-F5A48F3BD3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2" name="Picture 3">
                  <a:extLst>
                    <a:ext uri="{FF2B5EF4-FFF2-40B4-BE49-F238E27FC236}">
                      <a16:creationId xmlns:a16="http://schemas.microsoft.com/office/drawing/2014/main" id="{3E293CB1-2217-4A5E-AF80-12F02EB125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3" name="Picture 3">
                  <a:extLst>
                    <a:ext uri="{FF2B5EF4-FFF2-40B4-BE49-F238E27FC236}">
                      <a16:creationId xmlns:a16="http://schemas.microsoft.com/office/drawing/2014/main" id="{4A0DE183-CB44-4396-8AA2-F0A4BAAF20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4" name="Picture 3">
                  <a:extLst>
                    <a:ext uri="{FF2B5EF4-FFF2-40B4-BE49-F238E27FC236}">
                      <a16:creationId xmlns:a16="http://schemas.microsoft.com/office/drawing/2014/main" id="{8604D092-7D02-46EA-874F-9F6357F14A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5" name="Picture 3">
                  <a:extLst>
                    <a:ext uri="{FF2B5EF4-FFF2-40B4-BE49-F238E27FC236}">
                      <a16:creationId xmlns:a16="http://schemas.microsoft.com/office/drawing/2014/main" id="{0EAF91C2-1E29-466A-9634-7FC464A6AC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6" name="Picture 3">
                  <a:extLst>
                    <a:ext uri="{FF2B5EF4-FFF2-40B4-BE49-F238E27FC236}">
                      <a16:creationId xmlns:a16="http://schemas.microsoft.com/office/drawing/2014/main" id="{640F0170-272B-4266-A157-197BA22A30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30" name="Group 20">
                <a:extLst>
                  <a:ext uri="{FF2B5EF4-FFF2-40B4-BE49-F238E27FC236}">
                    <a16:creationId xmlns:a16="http://schemas.microsoft.com/office/drawing/2014/main" id="{B34BCB82-425B-43F4-904B-B1A81E39AC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661" y="2928"/>
                <a:ext cx="4163" cy="812"/>
                <a:chOff x="943" y="2928"/>
                <a:chExt cx="4163" cy="812"/>
              </a:xfrm>
            </p:grpSpPr>
            <p:pic>
              <p:nvPicPr>
                <p:cNvPr id="31" name="Picture 3">
                  <a:extLst>
                    <a:ext uri="{FF2B5EF4-FFF2-40B4-BE49-F238E27FC236}">
                      <a16:creationId xmlns:a16="http://schemas.microsoft.com/office/drawing/2014/main" id="{AC0D982B-C8DC-4DD1-8B46-754300BF18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2" name="Picture 3">
                  <a:extLst>
                    <a:ext uri="{FF2B5EF4-FFF2-40B4-BE49-F238E27FC236}">
                      <a16:creationId xmlns:a16="http://schemas.microsoft.com/office/drawing/2014/main" id="{39EB1E1B-9572-4A19-92A7-789F8B1603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3" name="Picture 3">
                  <a:extLst>
                    <a:ext uri="{FF2B5EF4-FFF2-40B4-BE49-F238E27FC236}">
                      <a16:creationId xmlns:a16="http://schemas.microsoft.com/office/drawing/2014/main" id="{164800A1-CEF9-4F91-A558-A6D7847549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4" name="Picture 3">
                  <a:extLst>
                    <a:ext uri="{FF2B5EF4-FFF2-40B4-BE49-F238E27FC236}">
                      <a16:creationId xmlns:a16="http://schemas.microsoft.com/office/drawing/2014/main" id="{C6669784-4312-4EAD-84C7-34D1542EED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5" name="Picture 3">
                  <a:extLst>
                    <a:ext uri="{FF2B5EF4-FFF2-40B4-BE49-F238E27FC236}">
                      <a16:creationId xmlns:a16="http://schemas.microsoft.com/office/drawing/2014/main" id="{4F2E324E-2972-4864-ADDF-7E1ACEC9C8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6" name="Picture 3">
                  <a:extLst>
                    <a:ext uri="{FF2B5EF4-FFF2-40B4-BE49-F238E27FC236}">
                      <a16:creationId xmlns:a16="http://schemas.microsoft.com/office/drawing/2014/main" id="{5106313D-7308-4E4A-B7BE-285D13A796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" name="Picture 3">
                  <a:extLst>
                    <a:ext uri="{FF2B5EF4-FFF2-40B4-BE49-F238E27FC236}">
                      <a16:creationId xmlns:a16="http://schemas.microsoft.com/office/drawing/2014/main" id="{D21D2192-4081-41CE-BB01-F8C783BB85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8" name="Picture 3">
                  <a:extLst>
                    <a:ext uri="{FF2B5EF4-FFF2-40B4-BE49-F238E27FC236}">
                      <a16:creationId xmlns:a16="http://schemas.microsoft.com/office/drawing/2014/main" id="{1835822C-B733-4D90-AF25-4385CD869D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</p:grpSp>
        <p:pic>
          <p:nvPicPr>
            <p:cNvPr id="27" name="Picture 8" descr="50 Lps 2 bays-Model side">
              <a:extLst>
                <a:ext uri="{FF2B5EF4-FFF2-40B4-BE49-F238E27FC236}">
                  <a16:creationId xmlns:a16="http://schemas.microsoft.com/office/drawing/2014/main" id="{E0FD2382-99F5-454E-A3F5-62EC6D928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100000"/>
            </a:blip>
            <a:srcRect t="68666"/>
            <a:stretch>
              <a:fillRect/>
            </a:stretch>
          </p:blipFill>
          <p:spPr bwMode="auto">
            <a:xfrm>
              <a:off x="935195" y="2493925"/>
              <a:ext cx="7270750" cy="1708150"/>
            </a:xfrm>
            <a:prstGeom prst="rect">
              <a:avLst/>
            </a:prstGeom>
            <a:noFill/>
          </p:spPr>
        </p:pic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F412C52E-1AA4-432A-8A4D-E069B1BABE7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858" y="3227104"/>
            <a:ext cx="1489253" cy="70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87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roup 251">
            <a:extLst>
              <a:ext uri="{FF2B5EF4-FFF2-40B4-BE49-F238E27FC236}">
                <a16:creationId xmlns:a16="http://schemas.microsoft.com/office/drawing/2014/main" id="{1DAF664C-3D9D-4FDE-AB8F-84BB8069BFE9}"/>
              </a:ext>
            </a:extLst>
          </p:cNvPr>
          <p:cNvGrpSpPr/>
          <p:nvPr/>
        </p:nvGrpSpPr>
        <p:grpSpPr>
          <a:xfrm>
            <a:off x="-805662" y="-3146840"/>
            <a:ext cx="12997663" cy="13266193"/>
            <a:chOff x="-805662" y="-3123394"/>
            <a:chExt cx="12997663" cy="1326619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B93DC19-8C08-4CC4-BBC8-885F42EA5E71}"/>
                </a:ext>
              </a:extLst>
            </p:cNvPr>
            <p:cNvGrpSpPr/>
            <p:nvPr/>
          </p:nvGrpSpPr>
          <p:grpSpPr>
            <a:xfrm>
              <a:off x="252974" y="-2939116"/>
              <a:ext cx="5698345" cy="8036847"/>
              <a:chOff x="4935702" y="424524"/>
              <a:chExt cx="4271663" cy="6024681"/>
            </a:xfrm>
          </p:grpSpPr>
          <p:sp>
            <p:nvSpPr>
              <p:cNvPr id="146" name="Line 12 1 1">
                <a:extLst>
                  <a:ext uri="{FF2B5EF4-FFF2-40B4-BE49-F238E27FC236}">
                    <a16:creationId xmlns:a16="http://schemas.microsoft.com/office/drawing/2014/main" id="{5F14B9AF-753D-4BD4-B839-6176939876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95949" y="1962310"/>
                <a:ext cx="0" cy="23495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B602344B-55AD-412B-B76C-708227437477}"/>
                  </a:ext>
                </a:extLst>
              </p:cNvPr>
              <p:cNvSpPr/>
              <p:nvPr/>
            </p:nvSpPr>
            <p:spPr bwMode="auto">
              <a:xfrm flipH="1">
                <a:off x="6005137" y="1689460"/>
                <a:ext cx="2278473" cy="4128097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834D55D5-2B10-4722-ABE8-783404A535E5}"/>
                  </a:ext>
                </a:extLst>
              </p:cNvPr>
              <p:cNvCxnSpPr/>
              <p:nvPr/>
            </p:nvCxnSpPr>
            <p:spPr bwMode="auto">
              <a:xfrm flipV="1">
                <a:off x="6734552" y="829651"/>
                <a:ext cx="0" cy="388960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65AB6089-21E9-417F-A160-752B4800AE7C}"/>
                  </a:ext>
                </a:extLst>
              </p:cNvPr>
              <p:cNvCxnSpPr/>
              <p:nvPr/>
            </p:nvCxnSpPr>
            <p:spPr bwMode="auto">
              <a:xfrm flipH="1" flipV="1">
                <a:off x="7478393" y="2794929"/>
                <a:ext cx="0" cy="304345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9" name="Freeform 6 1">
                <a:extLst>
                  <a:ext uri="{FF2B5EF4-FFF2-40B4-BE49-F238E27FC236}">
                    <a16:creationId xmlns:a16="http://schemas.microsoft.com/office/drawing/2014/main" id="{76F12C18-D594-4BC0-BD90-92F9291BEB8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5436305" y="1558680"/>
                <a:ext cx="438946" cy="78967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A4695B2-0867-42A7-A034-CBB8C95C6B42}"/>
                  </a:ext>
                </a:extLst>
              </p:cNvPr>
              <p:cNvSpPr/>
              <p:nvPr/>
            </p:nvSpPr>
            <p:spPr bwMode="auto">
              <a:xfrm>
                <a:off x="5230942" y="1697012"/>
                <a:ext cx="116286" cy="49474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B5B23F2-0C0C-464C-8BF9-21B12BB861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5702" y="1953519"/>
                <a:ext cx="82079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557F3CD1-F165-47DF-9E1B-3D0AD6D5AAFA}"/>
                  </a:ext>
                </a:extLst>
              </p:cNvPr>
              <p:cNvSpPr/>
              <p:nvPr/>
            </p:nvSpPr>
            <p:spPr>
              <a:xfrm>
                <a:off x="8244375" y="3912728"/>
                <a:ext cx="962990" cy="1570285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5A860034-D1AB-4FEB-A9B0-ABD274006DC2}"/>
                  </a:ext>
                </a:extLst>
              </p:cNvPr>
              <p:cNvCxnSpPr/>
              <p:nvPr/>
            </p:nvCxnSpPr>
            <p:spPr bwMode="auto">
              <a:xfrm flipV="1">
                <a:off x="8263922" y="829651"/>
                <a:ext cx="0" cy="388960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C96F5F88-8EDC-435A-A366-14B43EC2F2A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031162" y="2172993"/>
                <a:ext cx="0" cy="3644564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2DC23100-491E-4B9A-B38B-9BC4321CEE3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6005137" y="5817557"/>
                <a:ext cx="2258785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67A35DBF-990F-4A09-8AC4-D4C54DC9E174}"/>
                  </a:ext>
                </a:extLst>
              </p:cNvPr>
              <p:cNvCxnSpPr>
                <a:cxnSpLocks/>
                <a:stCxn id="35" idx="3"/>
              </p:cNvCxnSpPr>
              <p:nvPr/>
            </p:nvCxnSpPr>
            <p:spPr>
              <a:xfrm>
                <a:off x="8174063" y="597564"/>
                <a:ext cx="89859" cy="230392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4D31A5B-02A0-49F9-A042-DCB6B464727C}"/>
                  </a:ext>
                </a:extLst>
              </p:cNvPr>
              <p:cNvSpPr txBox="1"/>
              <p:nvPr/>
            </p:nvSpPr>
            <p:spPr>
              <a:xfrm>
                <a:off x="6873608" y="424524"/>
                <a:ext cx="1300455" cy="346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Top Baffles</a:t>
                </a:r>
              </a:p>
            </p:txBody>
          </p: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61495064-7661-4341-A854-C2E9581D7C46}"/>
                  </a:ext>
                </a:extLst>
              </p:cNvPr>
              <p:cNvCxnSpPr>
                <a:cxnSpLocks/>
                <a:stCxn id="35" idx="1"/>
              </p:cNvCxnSpPr>
              <p:nvPr/>
            </p:nvCxnSpPr>
            <p:spPr>
              <a:xfrm flipH="1">
                <a:off x="6728081" y="597564"/>
                <a:ext cx="145527" cy="230392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>
                <a:extLst>
                  <a:ext uri="{FF2B5EF4-FFF2-40B4-BE49-F238E27FC236}">
                    <a16:creationId xmlns:a16="http://schemas.microsoft.com/office/drawing/2014/main" id="{7BAA5D58-65AB-482F-BDA7-D274E9EAA3D4}"/>
                  </a:ext>
                </a:extLst>
              </p:cNvPr>
              <p:cNvCxnSpPr>
                <a:cxnSpLocks/>
                <a:stCxn id="187" idx="0"/>
              </p:cNvCxnSpPr>
              <p:nvPr/>
            </p:nvCxnSpPr>
            <p:spPr>
              <a:xfrm flipH="1" flipV="1">
                <a:off x="7494386" y="5838379"/>
                <a:ext cx="10033" cy="264747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7CFFA9F7-8321-427F-9007-EE2EC74A5537}"/>
                  </a:ext>
                </a:extLst>
              </p:cNvPr>
              <p:cNvSpPr txBox="1"/>
              <p:nvPr/>
            </p:nvSpPr>
            <p:spPr>
              <a:xfrm>
                <a:off x="6678967" y="6103126"/>
                <a:ext cx="1650903" cy="346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Bottom Baffles</a:t>
                </a:r>
              </a:p>
            </p:txBody>
          </p:sp>
        </p:grp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4A4B9373-AA75-41CD-B156-732D162CA053}"/>
                </a:ext>
              </a:extLst>
            </p:cNvPr>
            <p:cNvSpPr/>
            <p:nvPr/>
          </p:nvSpPr>
          <p:spPr>
            <a:xfrm>
              <a:off x="2618392" y="2212649"/>
              <a:ext cx="783956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Line 12 1 2">
              <a:extLst>
                <a:ext uri="{FF2B5EF4-FFF2-40B4-BE49-F238E27FC236}">
                  <a16:creationId xmlns:a16="http://schemas.microsoft.com/office/drawing/2014/main" id="{EC62D436-C27F-406F-BB41-C89380ED7F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4649" y="-887729"/>
              <a:ext cx="0" cy="31342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9DFF29A-315F-451B-B239-059233FD60CB}"/>
                </a:ext>
              </a:extLst>
            </p:cNvPr>
            <p:cNvSpPr/>
            <p:nvPr/>
          </p:nvSpPr>
          <p:spPr bwMode="auto">
            <a:xfrm flipH="1">
              <a:off x="8816514" y="-1251708"/>
              <a:ext cx="3039455" cy="5506829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C613204-9000-4891-B0AF-D9B52AC6DF74}"/>
                </a:ext>
              </a:extLst>
            </p:cNvPr>
            <p:cNvCxnSpPr/>
            <p:nvPr/>
          </p:nvCxnSpPr>
          <p:spPr bwMode="auto">
            <a:xfrm flipV="1">
              <a:off x="9789544" y="-239868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62E96D2-FD29-41B5-BEC6-3B9035E4FED3}"/>
                </a:ext>
              </a:extLst>
            </p:cNvPr>
            <p:cNvCxnSpPr/>
            <p:nvPr/>
          </p:nvCxnSpPr>
          <p:spPr bwMode="auto">
            <a:xfrm flipH="1" flipV="1">
              <a:off x="10781819" y="222974"/>
              <a:ext cx="0" cy="405992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88" name="Freeform 6 2">
              <a:extLst>
                <a:ext uri="{FF2B5EF4-FFF2-40B4-BE49-F238E27FC236}">
                  <a16:creationId xmlns:a16="http://schemas.microsoft.com/office/drawing/2014/main" id="{6BB86174-4A06-4A2C-97A5-D1FFB057383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057699" y="-1426167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8E7D5FE-A11B-4D9D-8ECF-ABD019EA9D1D}"/>
                </a:ext>
              </a:extLst>
            </p:cNvPr>
            <p:cNvSpPr/>
            <p:nvPr/>
          </p:nvSpPr>
          <p:spPr bwMode="auto">
            <a:xfrm>
              <a:off x="7736217" y="-1241634"/>
              <a:ext cx="202653" cy="65998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00F672-0A13-4114-876E-D8894664F4F6}"/>
                </a:ext>
              </a:extLst>
            </p:cNvPr>
            <p:cNvCxnSpPr/>
            <p:nvPr/>
          </p:nvCxnSpPr>
          <p:spPr bwMode="auto">
            <a:xfrm flipV="1">
              <a:off x="11829705" y="-239868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3FB1D37-CAF3-4301-ADF1-0EF7DA0F3FF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851231" y="-606681"/>
              <a:ext cx="0" cy="486180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BA37A12-EAD6-4C74-A3FF-A59C57FBB5F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816514" y="4255121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1DB025C2-21A5-4F50-9A12-017631604A5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0531" y="442338"/>
              <a:ext cx="307153" cy="363756"/>
            </a:xfrm>
            <a:prstGeom prst="rect">
              <a:avLst/>
            </a:prstGeom>
          </p:spPr>
        </p:pic>
        <p:sp>
          <p:nvSpPr>
            <p:cNvPr id="73" name="Arrow: Up-Down 72">
              <a:extLst>
                <a:ext uri="{FF2B5EF4-FFF2-40B4-BE49-F238E27FC236}">
                  <a16:creationId xmlns:a16="http://schemas.microsoft.com/office/drawing/2014/main" id="{539740F4-D7C6-4F19-9F89-E9EED5B0080C}"/>
                </a:ext>
              </a:extLst>
            </p:cNvPr>
            <p:cNvSpPr/>
            <p:nvPr/>
          </p:nvSpPr>
          <p:spPr bwMode="auto">
            <a:xfrm>
              <a:off x="10041895" y="-1251709"/>
              <a:ext cx="146304" cy="545791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85C6882B-CE62-4E41-A118-3081079C708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8270" y="466588"/>
              <a:ext cx="427413" cy="339506"/>
            </a:xfrm>
            <a:prstGeom prst="rect">
              <a:avLst/>
            </a:prstGeom>
          </p:spPr>
        </p:pic>
        <p:sp>
          <p:nvSpPr>
            <p:cNvPr id="75" name="Arrow: Up-Down 74">
              <a:extLst>
                <a:ext uri="{FF2B5EF4-FFF2-40B4-BE49-F238E27FC236}">
                  <a16:creationId xmlns:a16="http://schemas.microsoft.com/office/drawing/2014/main" id="{867A0CA0-8045-4084-ACB2-43AE3C7E82A2}"/>
                </a:ext>
              </a:extLst>
            </p:cNvPr>
            <p:cNvSpPr/>
            <p:nvPr/>
          </p:nvSpPr>
          <p:spPr bwMode="auto">
            <a:xfrm rot="16200000">
              <a:off x="9249465" y="426161"/>
              <a:ext cx="146306" cy="88435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6046AEA-D820-4669-953A-320CFBE60351}"/>
                </a:ext>
              </a:extLst>
            </p:cNvPr>
            <p:cNvSpPr txBox="1"/>
            <p:nvPr/>
          </p:nvSpPr>
          <p:spPr>
            <a:xfrm>
              <a:off x="5096350" y="-510650"/>
              <a:ext cx="3531736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Vertical </a:t>
              </a:r>
            </a:p>
            <a:p>
              <a:pPr algn="ctr"/>
              <a:r>
                <a:rPr lang="en-US" sz="5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Flocculator:</a:t>
              </a:r>
            </a:p>
            <a:p>
              <a:pPr algn="ctr"/>
              <a:endParaRPr lang="en-US" sz="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Side-view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4AE0AEB-38C8-48B4-AF2B-94C1AF5C40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64800" y="-2736609"/>
              <a:ext cx="0" cy="307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C216E22-1E4A-431F-919D-7CF473F3FD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0680" y="-2741689"/>
              <a:ext cx="0" cy="3124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AD5428A-0F69-4365-9657-DCA733B80A16}"/>
                </a:ext>
              </a:extLst>
            </p:cNvPr>
            <p:cNvCxnSpPr>
              <a:cxnSpLocks/>
            </p:cNvCxnSpPr>
            <p:nvPr/>
          </p:nvCxnSpPr>
          <p:spPr>
            <a:xfrm>
              <a:off x="9520992" y="-2584553"/>
              <a:ext cx="24380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7BD9E05-8A27-468F-AC4B-6BB256CB78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23864" y="-2585479"/>
              <a:ext cx="27672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E5747823-4D74-4557-B3DE-81C7AD6FCFCB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6328" y="-3123394"/>
              <a:ext cx="345567" cy="339506"/>
            </a:xfrm>
            <a:prstGeom prst="rect">
              <a:avLst/>
            </a:prstGeom>
          </p:spPr>
        </p:pic>
        <p:sp>
          <p:nvSpPr>
            <p:cNvPr id="105" name="Arc 104">
              <a:extLst>
                <a:ext uri="{FF2B5EF4-FFF2-40B4-BE49-F238E27FC236}">
                  <a16:creationId xmlns:a16="http://schemas.microsoft.com/office/drawing/2014/main" id="{284792C9-86F8-4424-80A3-9A99B8A796EC}"/>
                </a:ext>
              </a:extLst>
            </p:cNvPr>
            <p:cNvSpPr/>
            <p:nvPr/>
          </p:nvSpPr>
          <p:spPr>
            <a:xfrm flipV="1">
              <a:off x="3623559" y="-331646"/>
              <a:ext cx="783956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054E92CA-01EB-4334-B70F-2979FFA2F2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05322" y="884620"/>
              <a:ext cx="243194" cy="943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Arc 108">
              <a:extLst>
                <a:ext uri="{FF2B5EF4-FFF2-40B4-BE49-F238E27FC236}">
                  <a16:creationId xmlns:a16="http://schemas.microsoft.com/office/drawing/2014/main" id="{65151332-3181-49BB-9A46-1FF5CA0DF0F8}"/>
                </a:ext>
              </a:extLst>
            </p:cNvPr>
            <p:cNvSpPr/>
            <p:nvPr/>
          </p:nvSpPr>
          <p:spPr>
            <a:xfrm flipV="1">
              <a:off x="1347908" y="-606683"/>
              <a:ext cx="783956" cy="1188720"/>
            </a:xfrm>
            <a:prstGeom prst="arc">
              <a:avLst>
                <a:gd name="adj1" fmla="val 18804657"/>
                <a:gd name="adj2" fmla="val 5566162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57FE486B-0402-45C9-BFAF-3A315B951D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1849" y="1286997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2C9E2221-87C0-4DDA-9C5D-66657D5F45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8035" y="1579223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F2C7C8C-41A0-4A80-AE60-FFCD0635052A}"/>
                </a:ext>
              </a:extLst>
            </p:cNvPr>
            <p:cNvSpPr txBox="1"/>
            <p:nvPr/>
          </p:nvSpPr>
          <p:spPr>
            <a:xfrm>
              <a:off x="-805662" y="-1347309"/>
              <a:ext cx="16498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path</a:t>
              </a:r>
            </a:p>
          </p:txBody>
        </p:sp>
        <p:sp>
          <p:nvSpPr>
            <p:cNvPr id="119" name="Arrow: Up-Down 118">
              <a:extLst>
                <a:ext uri="{FF2B5EF4-FFF2-40B4-BE49-F238E27FC236}">
                  <a16:creationId xmlns:a16="http://schemas.microsoft.com/office/drawing/2014/main" id="{1C846AD3-5FC2-4AB1-9CA9-F86ABFB53C27}"/>
                </a:ext>
              </a:extLst>
            </p:cNvPr>
            <p:cNvSpPr/>
            <p:nvPr/>
          </p:nvSpPr>
          <p:spPr bwMode="auto">
            <a:xfrm rot="16200000">
              <a:off x="9247230" y="1956669"/>
              <a:ext cx="146308" cy="93830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F6A22087-F013-42F5-A936-9CAD614D403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8859" y="2016802"/>
              <a:ext cx="372307" cy="342537"/>
            </a:xfrm>
            <a:prstGeom prst="rect">
              <a:avLst/>
            </a:prstGeom>
          </p:spPr>
        </p:pic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7D39906-DC23-428F-8E03-A7F02A9C05A8}"/>
                </a:ext>
              </a:extLst>
            </p:cNvPr>
            <p:cNvSpPr/>
            <p:nvPr/>
          </p:nvSpPr>
          <p:spPr bwMode="auto">
            <a:xfrm flipH="1">
              <a:off x="8853303" y="5525856"/>
              <a:ext cx="2976385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B890D1E-B0FB-43F6-9DCF-C1A0BCAC3150}"/>
                </a:ext>
              </a:extLst>
            </p:cNvPr>
            <p:cNvCxnSpPr/>
            <p:nvPr/>
          </p:nvCxnSpPr>
          <p:spPr>
            <a:xfrm>
              <a:off x="9787795" y="5525856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374E3D0C-F5E6-4C92-8A3B-F655D539F537}"/>
                </a:ext>
              </a:extLst>
            </p:cNvPr>
            <p:cNvCxnSpPr/>
            <p:nvPr/>
          </p:nvCxnSpPr>
          <p:spPr>
            <a:xfrm>
              <a:off x="10775899" y="5480863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ADA355B9-2836-4C85-87D8-5C157B0537D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8421" y="5000815"/>
              <a:ext cx="307153" cy="363756"/>
            </a:xfrm>
            <a:prstGeom prst="rect">
              <a:avLst/>
            </a:prstGeom>
          </p:spPr>
        </p:pic>
        <p:sp>
          <p:nvSpPr>
            <p:cNvPr id="144" name="Arrow: Up-Down 143">
              <a:extLst>
                <a:ext uri="{FF2B5EF4-FFF2-40B4-BE49-F238E27FC236}">
                  <a16:creationId xmlns:a16="http://schemas.microsoft.com/office/drawing/2014/main" id="{C606DF5E-9EC0-4B07-B327-984C976D826E}"/>
                </a:ext>
              </a:extLst>
            </p:cNvPr>
            <p:cNvSpPr/>
            <p:nvPr/>
          </p:nvSpPr>
          <p:spPr bwMode="auto">
            <a:xfrm rot="16200000">
              <a:off x="9248275" y="5189093"/>
              <a:ext cx="146304" cy="886733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45" name="Arrow: Up-Down 144">
              <a:extLst>
                <a:ext uri="{FF2B5EF4-FFF2-40B4-BE49-F238E27FC236}">
                  <a16:creationId xmlns:a16="http://schemas.microsoft.com/office/drawing/2014/main" id="{509C8590-76C1-43D5-8243-D84C1CC5C973}"/>
                </a:ext>
              </a:extLst>
            </p:cNvPr>
            <p:cNvSpPr/>
            <p:nvPr/>
          </p:nvSpPr>
          <p:spPr bwMode="auto">
            <a:xfrm rot="16200000">
              <a:off x="10208699" y="5137215"/>
              <a:ext cx="146304" cy="98810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D49D5097-7A8E-4F6C-8E66-EDE75AB1E5D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7022" y="5033096"/>
              <a:ext cx="372307" cy="342537"/>
            </a:xfrm>
            <a:prstGeom prst="rect">
              <a:avLst/>
            </a:prstGeom>
          </p:spPr>
        </p:pic>
        <p:sp>
          <p:nvSpPr>
            <p:cNvPr id="151" name="Arrow: Up-Down 150">
              <a:extLst>
                <a:ext uri="{FF2B5EF4-FFF2-40B4-BE49-F238E27FC236}">
                  <a16:creationId xmlns:a16="http://schemas.microsoft.com/office/drawing/2014/main" id="{6AC40E3A-06B4-4FF1-B81E-1E96A756A556}"/>
                </a:ext>
              </a:extLst>
            </p:cNvPr>
            <p:cNvSpPr/>
            <p:nvPr/>
          </p:nvSpPr>
          <p:spPr bwMode="auto">
            <a:xfrm>
              <a:off x="11036559" y="5559308"/>
              <a:ext cx="146304" cy="1321355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DE4DE42A-591E-4E25-BB4E-20BD2C1152D1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2077" y="6042683"/>
              <a:ext cx="511922" cy="351631"/>
            </a:xfrm>
            <a:prstGeom prst="rect">
              <a:avLst/>
            </a:prstGeom>
          </p:spPr>
        </p:pic>
        <p:sp>
          <p:nvSpPr>
            <p:cNvPr id="153" name="Arrow: Up-Down 152">
              <a:extLst>
                <a:ext uri="{FF2B5EF4-FFF2-40B4-BE49-F238E27FC236}">
                  <a16:creationId xmlns:a16="http://schemas.microsoft.com/office/drawing/2014/main" id="{A7B8FDA2-E8DB-412C-9CAF-D0A6B749105A}"/>
                </a:ext>
              </a:extLst>
            </p:cNvPr>
            <p:cNvSpPr/>
            <p:nvPr/>
          </p:nvSpPr>
          <p:spPr bwMode="auto">
            <a:xfrm rot="16200000">
              <a:off x="10311758" y="5516403"/>
              <a:ext cx="146304" cy="301369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51127E87-9866-4778-96D5-9B6658D1B72E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338" y="7135364"/>
              <a:ext cx="313358" cy="342537"/>
            </a:xfrm>
            <a:prstGeom prst="rect">
              <a:avLst/>
            </a:prstGeom>
          </p:spPr>
        </p:pic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067CE755-409F-497B-87F9-B0514EA81636}"/>
                </a:ext>
              </a:extLst>
            </p:cNvPr>
            <p:cNvSpPr/>
            <p:nvPr/>
          </p:nvSpPr>
          <p:spPr bwMode="auto">
            <a:xfrm flipH="1">
              <a:off x="1688110" y="5512666"/>
              <a:ext cx="3009072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CDBBE31C-371E-4A08-9A22-BA6F2450C1C0}"/>
                </a:ext>
              </a:extLst>
            </p:cNvPr>
            <p:cNvCxnSpPr/>
            <p:nvPr/>
          </p:nvCxnSpPr>
          <p:spPr>
            <a:xfrm>
              <a:off x="2646148" y="5512666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7033EBA-BDBA-40D3-849D-945C1A3AD0B7}"/>
                </a:ext>
              </a:extLst>
            </p:cNvPr>
            <p:cNvCxnSpPr/>
            <p:nvPr/>
          </p:nvCxnSpPr>
          <p:spPr>
            <a:xfrm>
              <a:off x="3664732" y="5512666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23C54693-3067-4745-B597-3F2BA1C47866}"/>
                </a:ext>
              </a:extLst>
            </p:cNvPr>
            <p:cNvCxnSpPr>
              <a:cxnSpLocks/>
              <a:stCxn id="187" idx="2"/>
            </p:cNvCxnSpPr>
            <p:nvPr/>
          </p:nvCxnSpPr>
          <p:spPr>
            <a:xfrm flipH="1">
              <a:off x="3644892" y="5097731"/>
              <a:ext cx="34718" cy="38313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3667216-84B3-4747-B111-F1DB93A6CEDC}"/>
                </a:ext>
              </a:extLst>
            </p:cNvPr>
            <p:cNvSpPr txBox="1"/>
            <p:nvPr/>
          </p:nvSpPr>
          <p:spPr>
            <a:xfrm>
              <a:off x="5432932" y="5728798"/>
              <a:ext cx="285857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Plan-view</a:t>
              </a:r>
            </a:p>
          </p:txBody>
        </p: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2F13E320-812F-423D-A616-19D1925DC2C8}"/>
                </a:ext>
              </a:extLst>
            </p:cNvPr>
            <p:cNvGrpSpPr/>
            <p:nvPr/>
          </p:nvGrpSpPr>
          <p:grpSpPr>
            <a:xfrm>
              <a:off x="1982819" y="6035764"/>
              <a:ext cx="339089" cy="339089"/>
              <a:chOff x="1770614" y="3628230"/>
              <a:chExt cx="339089" cy="339089"/>
            </a:xfrm>
          </p:grpSpPr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4D1AF76C-9282-45C2-80F4-8439ADA1B6E6}"/>
                  </a:ext>
                </a:extLst>
              </p:cNvPr>
              <p:cNvSpPr/>
              <p:nvPr/>
            </p:nvSpPr>
            <p:spPr bwMode="auto">
              <a:xfrm>
                <a:off x="1770614" y="3628230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6AC135A-30F8-4A42-811C-84303C1229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6016" y="3703632"/>
                <a:ext cx="188284" cy="1882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44121DC3-33B4-4B93-87CA-EA0169B3D6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46018" y="3701415"/>
                <a:ext cx="190500" cy="19050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6F29879-92A1-4240-BB3F-E919B6E10CF4}"/>
                </a:ext>
              </a:extLst>
            </p:cNvPr>
            <p:cNvSpPr/>
            <p:nvPr/>
          </p:nvSpPr>
          <p:spPr bwMode="auto">
            <a:xfrm>
              <a:off x="3004518" y="6035764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28CA4FF4-00B8-4B12-AE56-7D8A84774D7B}"/>
                </a:ext>
              </a:extLst>
            </p:cNvPr>
            <p:cNvSpPr/>
            <p:nvPr/>
          </p:nvSpPr>
          <p:spPr bwMode="auto">
            <a:xfrm>
              <a:off x="3129099" y="6162290"/>
              <a:ext cx="86038" cy="8603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C0A04C9B-86F7-472F-97A7-4043C6DE938D}"/>
                </a:ext>
              </a:extLst>
            </p:cNvPr>
            <p:cNvGrpSpPr/>
            <p:nvPr/>
          </p:nvGrpSpPr>
          <p:grpSpPr>
            <a:xfrm>
              <a:off x="4039570" y="6034654"/>
              <a:ext cx="339089" cy="339089"/>
              <a:chOff x="1770614" y="3628230"/>
              <a:chExt cx="339089" cy="339089"/>
            </a:xfrm>
          </p:grpSpPr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7286BF77-B1D9-4909-8B6B-BA49DE5C814C}"/>
                  </a:ext>
                </a:extLst>
              </p:cNvPr>
              <p:cNvSpPr/>
              <p:nvPr/>
            </p:nvSpPr>
            <p:spPr bwMode="auto">
              <a:xfrm>
                <a:off x="1770614" y="3628230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0F8A7E6D-21B8-424E-B071-7CAE011EDA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6016" y="3703632"/>
                <a:ext cx="188284" cy="1882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DE697A13-2E21-41C4-8D2E-CA81C1A24E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46018" y="3701415"/>
                <a:ext cx="190500" cy="19050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48" name="Picture 247">
              <a:extLst>
                <a:ext uri="{FF2B5EF4-FFF2-40B4-BE49-F238E27FC236}">
                  <a16:creationId xmlns:a16="http://schemas.microsoft.com/office/drawing/2014/main" id="{361CFCF4-43BC-402B-AEE3-69D84AE4AEA3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239" y="7257869"/>
              <a:ext cx="12213240" cy="28849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1074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177DD6F-9046-4907-8403-DD999F53E093}"/>
              </a:ext>
            </a:extLst>
          </p:cNvPr>
          <p:cNvGrpSpPr/>
          <p:nvPr/>
        </p:nvGrpSpPr>
        <p:grpSpPr>
          <a:xfrm>
            <a:off x="3547746" y="1972759"/>
            <a:ext cx="3623238" cy="2958544"/>
            <a:chOff x="3547746" y="1972759"/>
            <a:chExt cx="3623238" cy="2958544"/>
          </a:xfrm>
        </p:grpSpPr>
        <p:grpSp>
          <p:nvGrpSpPr>
            <p:cNvPr id="39" name="Group 5">
              <a:extLst>
                <a:ext uri="{FF2B5EF4-FFF2-40B4-BE49-F238E27FC236}">
                  <a16:creationId xmlns:a16="http://schemas.microsoft.com/office/drawing/2014/main" id="{B4A5E74A-F685-4A8B-8983-D69E7D163C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4137" y="2342091"/>
              <a:ext cx="663575" cy="2589212"/>
              <a:chOff x="4136" y="724"/>
              <a:chExt cx="418" cy="2058"/>
            </a:xfrm>
          </p:grpSpPr>
          <p:sp>
            <p:nvSpPr>
              <p:cNvPr id="53" name="Line 6">
                <a:extLst>
                  <a:ext uri="{FF2B5EF4-FFF2-40B4-BE49-F238E27FC236}">
                    <a16:creationId xmlns:a16="http://schemas.microsoft.com/office/drawing/2014/main" id="{E500AD9C-100F-41B7-8626-B7DCD710AF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54" y="724"/>
                <a:ext cx="0" cy="205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7">
                <a:extLst>
                  <a:ext uri="{FF2B5EF4-FFF2-40B4-BE49-F238E27FC236}">
                    <a16:creationId xmlns:a16="http://schemas.microsoft.com/office/drawing/2014/main" id="{B098D106-5B69-4E23-B69E-6485F0DFB6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36" y="724"/>
                <a:ext cx="0" cy="205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56" name="Picture 8">
              <a:extLst>
                <a:ext uri="{FF2B5EF4-FFF2-40B4-BE49-F238E27FC236}">
                  <a16:creationId xmlns:a16="http://schemas.microsoft.com/office/drawing/2014/main" id="{2893E1DA-6066-490C-A86F-5E43EA0157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096000" y="2600853"/>
              <a:ext cx="130175" cy="21574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grpSp>
          <p:nvGrpSpPr>
            <p:cNvPr id="57" name="Group 9">
              <a:extLst>
                <a:ext uri="{FF2B5EF4-FFF2-40B4-BE49-F238E27FC236}">
                  <a16:creationId xmlns:a16="http://schemas.microsoft.com/office/drawing/2014/main" id="{D98474E9-42BA-44B9-B047-9D11EB8DE4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70625" y="2611966"/>
              <a:ext cx="153987" cy="2084387"/>
              <a:chOff x="3703" y="1140"/>
              <a:chExt cx="144" cy="1959"/>
            </a:xfrm>
          </p:grpSpPr>
          <p:sp>
            <p:nvSpPr>
              <p:cNvPr id="58" name="Line 10">
                <a:extLst>
                  <a:ext uri="{FF2B5EF4-FFF2-40B4-BE49-F238E27FC236}">
                    <a16:creationId xmlns:a16="http://schemas.microsoft.com/office/drawing/2014/main" id="{C2E30CD5-2B3B-40E8-9555-7123A8EF9A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524"/>
                <a:ext cx="0" cy="15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1">
                <a:extLst>
                  <a:ext uri="{FF2B5EF4-FFF2-40B4-BE49-F238E27FC236}">
                    <a16:creationId xmlns:a16="http://schemas.microsoft.com/office/drawing/2014/main" id="{CA4483FA-AD84-46BF-A26C-6DF1B81DAC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6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2">
                <a:extLst>
                  <a:ext uri="{FF2B5EF4-FFF2-40B4-BE49-F238E27FC236}">
                    <a16:creationId xmlns:a16="http://schemas.microsoft.com/office/drawing/2014/main" id="{C7EEEE05-E1AD-47D9-9651-6637058084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52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3">
                <a:extLst>
                  <a:ext uri="{FF2B5EF4-FFF2-40B4-BE49-F238E27FC236}">
                    <a16:creationId xmlns:a16="http://schemas.microsoft.com/office/drawing/2014/main" id="{CEC715B1-32E1-47A7-90DA-76830D0592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42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4">
                <a:extLst>
                  <a:ext uri="{FF2B5EF4-FFF2-40B4-BE49-F238E27FC236}">
                    <a16:creationId xmlns:a16="http://schemas.microsoft.com/office/drawing/2014/main" id="{A5F51B71-6F1F-4E20-83B2-E76806DF14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33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5">
                <a:extLst>
                  <a:ext uri="{FF2B5EF4-FFF2-40B4-BE49-F238E27FC236}">
                    <a16:creationId xmlns:a16="http://schemas.microsoft.com/office/drawing/2014/main" id="{631A132A-D507-4DEE-B823-362D1A4E5B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6">
                <a:extLst>
                  <a:ext uri="{FF2B5EF4-FFF2-40B4-BE49-F238E27FC236}">
                    <a16:creationId xmlns:a16="http://schemas.microsoft.com/office/drawing/2014/main" id="{7C294B60-AE90-4EED-BB84-434DAEB097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7">
                <a:extLst>
                  <a:ext uri="{FF2B5EF4-FFF2-40B4-BE49-F238E27FC236}">
                    <a16:creationId xmlns:a16="http://schemas.microsoft.com/office/drawing/2014/main" id="{682011B1-DBAF-4324-B038-2DDBD05C7A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8">
                <a:extLst>
                  <a:ext uri="{FF2B5EF4-FFF2-40B4-BE49-F238E27FC236}">
                    <a16:creationId xmlns:a16="http://schemas.microsoft.com/office/drawing/2014/main" id="{F1B889DD-33DC-4D14-84DF-2CBDFE80F7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9">
                <a:extLst>
                  <a:ext uri="{FF2B5EF4-FFF2-40B4-BE49-F238E27FC236}">
                    <a16:creationId xmlns:a16="http://schemas.microsoft.com/office/drawing/2014/main" id="{2B8E1D35-76AD-4CF9-B45C-5AA228616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20">
                <a:extLst>
                  <a:ext uri="{FF2B5EF4-FFF2-40B4-BE49-F238E27FC236}">
                    <a16:creationId xmlns:a16="http://schemas.microsoft.com/office/drawing/2014/main" id="{6ED7472D-CA5E-4BB4-8B41-38F7FD3F38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1">
                <a:extLst>
                  <a:ext uri="{FF2B5EF4-FFF2-40B4-BE49-F238E27FC236}">
                    <a16:creationId xmlns:a16="http://schemas.microsoft.com/office/drawing/2014/main" id="{5FF3EF17-E1D8-4A47-AB52-5F5B4AE70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2">
                <a:extLst>
                  <a:ext uri="{FF2B5EF4-FFF2-40B4-BE49-F238E27FC236}">
                    <a16:creationId xmlns:a16="http://schemas.microsoft.com/office/drawing/2014/main" id="{22A9A627-AC9F-47BF-8D6B-597DBA9BF5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3">
                <a:extLst>
                  <a:ext uri="{FF2B5EF4-FFF2-40B4-BE49-F238E27FC236}">
                    <a16:creationId xmlns:a16="http://schemas.microsoft.com/office/drawing/2014/main" id="{A1380A6A-6DC2-48FF-B1A1-ABAD1A1CE6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57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4">
                <a:extLst>
                  <a:ext uri="{FF2B5EF4-FFF2-40B4-BE49-F238E27FC236}">
                    <a16:creationId xmlns:a16="http://schemas.microsoft.com/office/drawing/2014/main" id="{311E1CCE-7127-4B58-9796-D2BA358157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47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5">
                <a:extLst>
                  <a:ext uri="{FF2B5EF4-FFF2-40B4-BE49-F238E27FC236}">
                    <a16:creationId xmlns:a16="http://schemas.microsoft.com/office/drawing/2014/main" id="{BB54FD37-582C-4742-AD44-3BCC008085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37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6">
                <a:extLst>
                  <a:ext uri="{FF2B5EF4-FFF2-40B4-BE49-F238E27FC236}">
                    <a16:creationId xmlns:a16="http://schemas.microsoft.com/office/drawing/2014/main" id="{8171B161-3012-4929-B92D-3EE616E944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28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7">
                <a:extLst>
                  <a:ext uri="{FF2B5EF4-FFF2-40B4-BE49-F238E27FC236}">
                    <a16:creationId xmlns:a16="http://schemas.microsoft.com/office/drawing/2014/main" id="{27844857-0E85-40D4-A1CF-3755E682D0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8">
                <a:extLst>
                  <a:ext uri="{FF2B5EF4-FFF2-40B4-BE49-F238E27FC236}">
                    <a16:creationId xmlns:a16="http://schemas.microsoft.com/office/drawing/2014/main" id="{31D76BEA-1B9C-47AD-8CE1-04BA38CF11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9">
                <a:extLst>
                  <a:ext uri="{FF2B5EF4-FFF2-40B4-BE49-F238E27FC236}">
                    <a16:creationId xmlns:a16="http://schemas.microsoft.com/office/drawing/2014/main" id="{413F00DA-C624-4483-8AA7-4E33BAF667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30">
                <a:extLst>
                  <a:ext uri="{FF2B5EF4-FFF2-40B4-BE49-F238E27FC236}">
                    <a16:creationId xmlns:a16="http://schemas.microsoft.com/office/drawing/2014/main" id="{61103B31-58F9-4135-B077-A827B887ED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1">
                <a:extLst>
                  <a:ext uri="{FF2B5EF4-FFF2-40B4-BE49-F238E27FC236}">
                    <a16:creationId xmlns:a16="http://schemas.microsoft.com/office/drawing/2014/main" id="{A3F88DA3-2885-4567-B946-52A70DBFE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2">
                <a:extLst>
                  <a:ext uri="{FF2B5EF4-FFF2-40B4-BE49-F238E27FC236}">
                    <a16:creationId xmlns:a16="http://schemas.microsoft.com/office/drawing/2014/main" id="{36FF6D91-A4E2-4994-B6FE-63881E99D9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3">
                <a:extLst>
                  <a:ext uri="{FF2B5EF4-FFF2-40B4-BE49-F238E27FC236}">
                    <a16:creationId xmlns:a16="http://schemas.microsoft.com/office/drawing/2014/main" id="{5DD72185-58A1-4E32-B139-ACBF9C1710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2" name="Line 34">
                <a:extLst>
                  <a:ext uri="{FF2B5EF4-FFF2-40B4-BE49-F238E27FC236}">
                    <a16:creationId xmlns:a16="http://schemas.microsoft.com/office/drawing/2014/main" id="{60C6444D-19C6-4107-879C-7FD54E6AF7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14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Line 35">
                <a:extLst>
                  <a:ext uri="{FF2B5EF4-FFF2-40B4-BE49-F238E27FC236}">
                    <a16:creationId xmlns:a16="http://schemas.microsoft.com/office/drawing/2014/main" id="{571F985F-9732-46BF-9EC6-F1B06F6A61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4" name="Line 36">
                <a:extLst>
                  <a:ext uri="{FF2B5EF4-FFF2-40B4-BE49-F238E27FC236}">
                    <a16:creationId xmlns:a16="http://schemas.microsoft.com/office/drawing/2014/main" id="{A7B207E1-EC32-4B7F-BBD7-79F49906E0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5" name="Line 37">
                <a:extLst>
                  <a:ext uri="{FF2B5EF4-FFF2-40B4-BE49-F238E27FC236}">
                    <a16:creationId xmlns:a16="http://schemas.microsoft.com/office/drawing/2014/main" id="{5EC7B84C-757F-4780-B6AB-BE722F3CDE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6" name="Line 38">
                <a:extLst>
                  <a:ext uri="{FF2B5EF4-FFF2-40B4-BE49-F238E27FC236}">
                    <a16:creationId xmlns:a16="http://schemas.microsoft.com/office/drawing/2014/main" id="{A43F5C47-8688-4360-B635-1C60B94A46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Line 39">
                <a:extLst>
                  <a:ext uri="{FF2B5EF4-FFF2-40B4-BE49-F238E27FC236}">
                    <a16:creationId xmlns:a16="http://schemas.microsoft.com/office/drawing/2014/main" id="{0F4D7608-1AB9-4C58-B852-D3AD053BD1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Line 40">
                <a:extLst>
                  <a:ext uri="{FF2B5EF4-FFF2-40B4-BE49-F238E27FC236}">
                    <a16:creationId xmlns:a16="http://schemas.microsoft.com/office/drawing/2014/main" id="{94D76871-C9EE-4379-92EF-855ECBF9A0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Line 41">
                <a:extLst>
                  <a:ext uri="{FF2B5EF4-FFF2-40B4-BE49-F238E27FC236}">
                    <a16:creationId xmlns:a16="http://schemas.microsoft.com/office/drawing/2014/main" id="{87D1647E-FCD0-4DF3-AE2B-C5F2A4B2E4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Line 42">
                <a:extLst>
                  <a:ext uri="{FF2B5EF4-FFF2-40B4-BE49-F238E27FC236}">
                    <a16:creationId xmlns:a16="http://schemas.microsoft.com/office/drawing/2014/main" id="{5E54BF85-835E-4008-81FF-84AB50946D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Line 43">
                <a:extLst>
                  <a:ext uri="{FF2B5EF4-FFF2-40B4-BE49-F238E27FC236}">
                    <a16:creationId xmlns:a16="http://schemas.microsoft.com/office/drawing/2014/main" id="{1876EEAC-338A-4AFF-8052-428AB71CA4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46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44">
                <a:extLst>
                  <a:ext uri="{FF2B5EF4-FFF2-40B4-BE49-F238E27FC236}">
                    <a16:creationId xmlns:a16="http://schemas.microsoft.com/office/drawing/2014/main" id="{739A9801-D1C9-431A-89DB-F941D3D7D7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37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45">
                <a:extLst>
                  <a:ext uri="{FF2B5EF4-FFF2-40B4-BE49-F238E27FC236}">
                    <a16:creationId xmlns:a16="http://schemas.microsoft.com/office/drawing/2014/main" id="{EEB099DE-BF72-459F-9428-C1676F52B3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2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46">
                <a:extLst>
                  <a:ext uri="{FF2B5EF4-FFF2-40B4-BE49-F238E27FC236}">
                    <a16:creationId xmlns:a16="http://schemas.microsoft.com/office/drawing/2014/main" id="{52ABA70D-1E5C-444F-ADB4-1D78598C1F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1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Line 47">
                <a:extLst>
                  <a:ext uri="{FF2B5EF4-FFF2-40B4-BE49-F238E27FC236}">
                    <a16:creationId xmlns:a16="http://schemas.microsoft.com/office/drawing/2014/main" id="{ED62C349-09A7-4591-9DEE-730FFA6344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Line 48">
                <a:extLst>
                  <a:ext uri="{FF2B5EF4-FFF2-40B4-BE49-F238E27FC236}">
                    <a16:creationId xmlns:a16="http://schemas.microsoft.com/office/drawing/2014/main" id="{40B7D425-5E9F-4C34-ACAB-931B440520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49">
                <a:extLst>
                  <a:ext uri="{FF2B5EF4-FFF2-40B4-BE49-F238E27FC236}">
                    <a16:creationId xmlns:a16="http://schemas.microsoft.com/office/drawing/2014/main" id="{3017962C-C797-494A-AA6C-E79A9BBEA6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50">
                <a:extLst>
                  <a:ext uri="{FF2B5EF4-FFF2-40B4-BE49-F238E27FC236}">
                    <a16:creationId xmlns:a16="http://schemas.microsoft.com/office/drawing/2014/main" id="{6D0F970C-644A-4C08-9576-F8A730C60F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51">
                <a:extLst>
                  <a:ext uri="{FF2B5EF4-FFF2-40B4-BE49-F238E27FC236}">
                    <a16:creationId xmlns:a16="http://schemas.microsoft.com/office/drawing/2014/main" id="{FF4A68B4-1C55-4815-9DCA-E73C90843C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Line 52">
                <a:extLst>
                  <a:ext uri="{FF2B5EF4-FFF2-40B4-BE49-F238E27FC236}">
                    <a16:creationId xmlns:a16="http://schemas.microsoft.com/office/drawing/2014/main" id="{9543D6BC-42EE-47CB-936D-745A3CFDDF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1" name="Line 53">
                <a:extLst>
                  <a:ext uri="{FF2B5EF4-FFF2-40B4-BE49-F238E27FC236}">
                    <a16:creationId xmlns:a16="http://schemas.microsoft.com/office/drawing/2014/main" id="{327CD0D6-24AB-488A-B7EE-F794A623A6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2" name="Line 54">
                <a:extLst>
                  <a:ext uri="{FF2B5EF4-FFF2-40B4-BE49-F238E27FC236}">
                    <a16:creationId xmlns:a16="http://schemas.microsoft.com/office/drawing/2014/main" id="{870FC749-464A-4D5A-B59B-6BE49F6786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51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Line 55">
                <a:extLst>
                  <a:ext uri="{FF2B5EF4-FFF2-40B4-BE49-F238E27FC236}">
                    <a16:creationId xmlns:a16="http://schemas.microsoft.com/office/drawing/2014/main" id="{9F88452E-3EFC-4E84-89E1-69288D9F5E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41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Line 56">
                <a:extLst>
                  <a:ext uri="{FF2B5EF4-FFF2-40B4-BE49-F238E27FC236}">
                    <a16:creationId xmlns:a16="http://schemas.microsoft.com/office/drawing/2014/main" id="{EDF96AD9-40BF-4294-B992-6082D18A39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32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Line 57">
                <a:extLst>
                  <a:ext uri="{FF2B5EF4-FFF2-40B4-BE49-F238E27FC236}">
                    <a16:creationId xmlns:a16="http://schemas.microsoft.com/office/drawing/2014/main" id="{570800DB-9255-4814-882E-808C2E626F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2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Line 58">
                <a:extLst>
                  <a:ext uri="{FF2B5EF4-FFF2-40B4-BE49-F238E27FC236}">
                    <a16:creationId xmlns:a16="http://schemas.microsoft.com/office/drawing/2014/main" id="{F6BBCD63-DC45-43C1-893E-5745F8959C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Line 59">
                <a:extLst>
                  <a:ext uri="{FF2B5EF4-FFF2-40B4-BE49-F238E27FC236}">
                    <a16:creationId xmlns:a16="http://schemas.microsoft.com/office/drawing/2014/main" id="{9102F750-54EE-41FF-BB18-8AA0E0BF21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Line 60">
                <a:extLst>
                  <a:ext uri="{FF2B5EF4-FFF2-40B4-BE49-F238E27FC236}">
                    <a16:creationId xmlns:a16="http://schemas.microsoft.com/office/drawing/2014/main" id="{A46C02F8-D57F-495C-8BF9-FA6D33428E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9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Line 61">
                <a:extLst>
                  <a:ext uri="{FF2B5EF4-FFF2-40B4-BE49-F238E27FC236}">
                    <a16:creationId xmlns:a16="http://schemas.microsoft.com/office/drawing/2014/main" id="{09B1A023-C9C2-4C00-A4FF-7B072453F7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8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Line 62">
                <a:extLst>
                  <a:ext uri="{FF2B5EF4-FFF2-40B4-BE49-F238E27FC236}">
                    <a16:creationId xmlns:a16="http://schemas.microsoft.com/office/drawing/2014/main" id="{7E44D953-F913-42EB-B901-045ACB6C86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7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Line 63">
                <a:extLst>
                  <a:ext uri="{FF2B5EF4-FFF2-40B4-BE49-F238E27FC236}">
                    <a16:creationId xmlns:a16="http://schemas.microsoft.com/office/drawing/2014/main" id="{5669863A-8311-4400-8E26-6689BE4F42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30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64">
                <a:extLst>
                  <a:ext uri="{FF2B5EF4-FFF2-40B4-BE49-F238E27FC236}">
                    <a16:creationId xmlns:a16="http://schemas.microsoft.com/office/drawing/2014/main" id="{99F33B82-2561-405B-B4E3-C1E79E86B0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9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Line 65">
                <a:extLst>
                  <a:ext uri="{FF2B5EF4-FFF2-40B4-BE49-F238E27FC236}">
                    <a16:creationId xmlns:a16="http://schemas.microsoft.com/office/drawing/2014/main" id="{25187F9F-D7F7-4E63-A49F-EAF735F2CF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8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Line 66">
                <a:extLst>
                  <a:ext uri="{FF2B5EF4-FFF2-40B4-BE49-F238E27FC236}">
                    <a16:creationId xmlns:a16="http://schemas.microsoft.com/office/drawing/2014/main" id="{E34F278E-4B19-4FB6-A0C7-C00910A344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7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Line 67">
                <a:extLst>
                  <a:ext uri="{FF2B5EF4-FFF2-40B4-BE49-F238E27FC236}">
                    <a16:creationId xmlns:a16="http://schemas.microsoft.com/office/drawing/2014/main" id="{28DB275A-2A9F-4220-98F6-F8668E1215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6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6" name="Group 68">
              <a:extLst>
                <a:ext uri="{FF2B5EF4-FFF2-40B4-BE49-F238E27FC236}">
                  <a16:creationId xmlns:a16="http://schemas.microsoft.com/office/drawing/2014/main" id="{80469D03-890E-40D0-957B-E74AB98824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51600" y="4648728"/>
              <a:ext cx="620712" cy="88900"/>
              <a:chOff x="4147" y="3703"/>
              <a:chExt cx="391" cy="56"/>
            </a:xfrm>
          </p:grpSpPr>
          <p:sp>
            <p:nvSpPr>
              <p:cNvPr id="117" name="Oval 69">
                <a:extLst>
                  <a:ext uri="{FF2B5EF4-FFF2-40B4-BE49-F238E27FC236}">
                    <a16:creationId xmlns:a16="http://schemas.microsoft.com/office/drawing/2014/main" id="{097946BD-F13D-407C-80A4-B5307C0E6B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7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8" name="Oval 70">
                <a:extLst>
                  <a:ext uri="{FF2B5EF4-FFF2-40B4-BE49-F238E27FC236}">
                    <a16:creationId xmlns:a16="http://schemas.microsoft.com/office/drawing/2014/main" id="{6927B5C8-4185-46AD-9459-6AD118AA5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Oval 71">
                <a:extLst>
                  <a:ext uri="{FF2B5EF4-FFF2-40B4-BE49-F238E27FC236}">
                    <a16:creationId xmlns:a16="http://schemas.microsoft.com/office/drawing/2014/main" id="{75220FCE-49E5-4916-8F05-AC51DCC98A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4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Oval 72">
                <a:extLst>
                  <a:ext uri="{FF2B5EF4-FFF2-40B4-BE49-F238E27FC236}">
                    <a16:creationId xmlns:a16="http://schemas.microsoft.com/office/drawing/2014/main" id="{6D7C9E57-B844-464F-9D78-945E313AC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8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Oval 73">
                <a:extLst>
                  <a:ext uri="{FF2B5EF4-FFF2-40B4-BE49-F238E27FC236}">
                    <a16:creationId xmlns:a16="http://schemas.microsoft.com/office/drawing/2014/main" id="{F1900C79-F86C-40A4-8A53-B7F4525DB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2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2" name="Group 74">
              <a:extLst>
                <a:ext uri="{FF2B5EF4-FFF2-40B4-BE49-F238E27FC236}">
                  <a16:creationId xmlns:a16="http://schemas.microsoft.com/office/drawing/2014/main" id="{2A550751-6CCE-4064-ACC8-258AC5CCBC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445528"/>
              <a:ext cx="355600" cy="88900"/>
              <a:chOff x="4235" y="3596"/>
              <a:chExt cx="224" cy="56"/>
            </a:xfrm>
          </p:grpSpPr>
          <p:sp>
            <p:nvSpPr>
              <p:cNvPr id="123" name="Oval 75">
                <a:extLst>
                  <a:ext uri="{FF2B5EF4-FFF2-40B4-BE49-F238E27FC236}">
                    <a16:creationId xmlns:a16="http://schemas.microsoft.com/office/drawing/2014/main" id="{8CE7E8C9-7F49-492D-9722-CBD251A53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5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Oval 76">
                <a:extLst>
                  <a:ext uri="{FF2B5EF4-FFF2-40B4-BE49-F238E27FC236}">
                    <a16:creationId xmlns:a16="http://schemas.microsoft.com/office/drawing/2014/main" id="{2E97E9CE-D780-4F6F-8006-F2208E08F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9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Oval 77">
                <a:extLst>
                  <a:ext uri="{FF2B5EF4-FFF2-40B4-BE49-F238E27FC236}">
                    <a16:creationId xmlns:a16="http://schemas.microsoft.com/office/drawing/2014/main" id="{C937D37F-ECDD-40B1-B7AB-54AA52332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3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6" name="Group 78">
              <a:extLst>
                <a:ext uri="{FF2B5EF4-FFF2-40B4-BE49-F238E27FC236}">
                  <a16:creationId xmlns:a16="http://schemas.microsoft.com/office/drawing/2014/main" id="{84C4B934-1579-420D-A29E-B479D325B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243916"/>
              <a:ext cx="355600" cy="88900"/>
              <a:chOff x="4233" y="3461"/>
              <a:chExt cx="224" cy="56"/>
            </a:xfrm>
          </p:grpSpPr>
          <p:sp>
            <p:nvSpPr>
              <p:cNvPr id="127" name="Oval 79">
                <a:extLst>
                  <a:ext uri="{FF2B5EF4-FFF2-40B4-BE49-F238E27FC236}">
                    <a16:creationId xmlns:a16="http://schemas.microsoft.com/office/drawing/2014/main" id="{8305C657-D2FA-4C02-B5C5-87FE713BA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3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Oval 80">
                <a:extLst>
                  <a:ext uri="{FF2B5EF4-FFF2-40B4-BE49-F238E27FC236}">
                    <a16:creationId xmlns:a16="http://schemas.microsoft.com/office/drawing/2014/main" id="{510AED44-045C-4198-8E8B-3F14E2ECF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7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Oval 81">
                <a:extLst>
                  <a:ext uri="{FF2B5EF4-FFF2-40B4-BE49-F238E27FC236}">
                    <a16:creationId xmlns:a16="http://schemas.microsoft.com/office/drawing/2014/main" id="{B860383C-C9D8-4263-93F7-1556198A6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1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0" name="Group 82">
              <a:extLst>
                <a:ext uri="{FF2B5EF4-FFF2-40B4-BE49-F238E27FC236}">
                  <a16:creationId xmlns:a16="http://schemas.microsoft.com/office/drawing/2014/main" id="{CCC348FF-E876-4482-9765-4588CDD0A7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4042303"/>
              <a:ext cx="222250" cy="88900"/>
              <a:chOff x="4231" y="3326"/>
              <a:chExt cx="140" cy="56"/>
            </a:xfrm>
          </p:grpSpPr>
          <p:sp>
            <p:nvSpPr>
              <p:cNvPr id="131" name="Oval 83">
                <a:extLst>
                  <a:ext uri="{FF2B5EF4-FFF2-40B4-BE49-F238E27FC236}">
                    <a16:creationId xmlns:a16="http://schemas.microsoft.com/office/drawing/2014/main" id="{4138FEA8-9E9E-42DE-86E5-25B9D3F90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Oval 84">
                <a:extLst>
                  <a:ext uri="{FF2B5EF4-FFF2-40B4-BE49-F238E27FC236}">
                    <a16:creationId xmlns:a16="http://schemas.microsoft.com/office/drawing/2014/main" id="{4A6219A8-F3E0-4096-9877-B72AA46AD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5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3" name="Group 85">
              <a:extLst>
                <a:ext uri="{FF2B5EF4-FFF2-40B4-BE49-F238E27FC236}">
                  <a16:creationId xmlns:a16="http://schemas.microsoft.com/office/drawing/2014/main" id="{FFBA3961-5107-4D8F-B29D-8E588269E4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839103"/>
              <a:ext cx="222250" cy="88900"/>
              <a:chOff x="4229" y="3191"/>
              <a:chExt cx="140" cy="56"/>
            </a:xfrm>
          </p:grpSpPr>
          <p:sp>
            <p:nvSpPr>
              <p:cNvPr id="134" name="Oval 86">
                <a:extLst>
                  <a:ext uri="{FF2B5EF4-FFF2-40B4-BE49-F238E27FC236}">
                    <a16:creationId xmlns:a16="http://schemas.microsoft.com/office/drawing/2014/main" id="{39C5A783-32CC-4FAE-9135-A329D1625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9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Oval 87">
                <a:extLst>
                  <a:ext uri="{FF2B5EF4-FFF2-40B4-BE49-F238E27FC236}">
                    <a16:creationId xmlns:a16="http://schemas.microsoft.com/office/drawing/2014/main" id="{50AB2E00-90C1-43D5-AEAC-B516A7EDE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3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6" name="Group 88">
              <a:extLst>
                <a:ext uri="{FF2B5EF4-FFF2-40B4-BE49-F238E27FC236}">
                  <a16:creationId xmlns:a16="http://schemas.microsoft.com/office/drawing/2014/main" id="{8A069A92-C383-44C8-836C-AE153E6BB0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637491"/>
              <a:ext cx="222250" cy="88900"/>
              <a:chOff x="4227" y="3056"/>
              <a:chExt cx="140" cy="56"/>
            </a:xfrm>
          </p:grpSpPr>
          <p:sp>
            <p:nvSpPr>
              <p:cNvPr id="137" name="Oval 89">
                <a:extLst>
                  <a:ext uri="{FF2B5EF4-FFF2-40B4-BE49-F238E27FC236}">
                    <a16:creationId xmlns:a16="http://schemas.microsoft.com/office/drawing/2014/main" id="{AEBBFBE8-A3D5-44C2-BD7C-4C8DAC8724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7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Oval 90">
                <a:extLst>
                  <a:ext uri="{FF2B5EF4-FFF2-40B4-BE49-F238E27FC236}">
                    <a16:creationId xmlns:a16="http://schemas.microsoft.com/office/drawing/2014/main" id="{E5E141F3-79E6-4A52-939B-A140C90A7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1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39" name="Oval 91">
              <a:extLst>
                <a:ext uri="{FF2B5EF4-FFF2-40B4-BE49-F238E27FC236}">
                  <a16:creationId xmlns:a16="http://schemas.microsoft.com/office/drawing/2014/main" id="{1075CB81-4E25-4D2A-80FB-A8B81C385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4358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0" name="Oval 92">
              <a:extLst>
                <a:ext uri="{FF2B5EF4-FFF2-40B4-BE49-F238E27FC236}">
                  <a16:creationId xmlns:a16="http://schemas.microsoft.com/office/drawing/2014/main" id="{7D124F4E-9396-43FC-85CC-80B41CA24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2326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1" name="Oval 93">
              <a:extLst>
                <a:ext uri="{FF2B5EF4-FFF2-40B4-BE49-F238E27FC236}">
                  <a16:creationId xmlns:a16="http://schemas.microsoft.com/office/drawing/2014/main" id="{01366309-24FA-43FF-BB92-6048E9850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031066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2" name="Oval 94">
              <a:extLst>
                <a:ext uri="{FF2B5EF4-FFF2-40B4-BE49-F238E27FC236}">
                  <a16:creationId xmlns:a16="http://schemas.microsoft.com/office/drawing/2014/main" id="{E88BC974-3DD3-4F1D-82E3-D49DB842D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829453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3" name="Oval 95">
              <a:extLst>
                <a:ext uri="{FF2B5EF4-FFF2-40B4-BE49-F238E27FC236}">
                  <a16:creationId xmlns:a16="http://schemas.microsoft.com/office/drawing/2014/main" id="{AE26E951-7958-4967-BB34-2C37BB2EA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62784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pic>
          <p:nvPicPr>
            <p:cNvPr id="144" name="Picture 2" descr="Related image">
              <a:extLst>
                <a:ext uri="{FF2B5EF4-FFF2-40B4-BE49-F238E27FC236}">
                  <a16:creationId xmlns:a16="http://schemas.microsoft.com/office/drawing/2014/main" id="{EF498EC5-BF9D-4DAA-9ECF-C43F201CC1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/>
            <a:stretch/>
          </p:blipFill>
          <p:spPr bwMode="auto">
            <a:xfrm>
              <a:off x="3547746" y="2342091"/>
              <a:ext cx="1943058" cy="256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98F61A-33D6-4B0C-859E-3BD49ABAEC96}"/>
                </a:ext>
              </a:extLst>
            </p:cNvPr>
            <p:cNvSpPr txBox="1"/>
            <p:nvPr/>
          </p:nvSpPr>
          <p:spPr>
            <a:xfrm>
              <a:off x="3926484" y="1972759"/>
              <a:ext cx="1185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Sutro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Weir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995F626-036F-468A-ABFB-54920C95869B}"/>
                </a:ext>
              </a:extLst>
            </p:cNvPr>
            <p:cNvSpPr txBox="1"/>
            <p:nvPr/>
          </p:nvSpPr>
          <p:spPr>
            <a:xfrm>
              <a:off x="6345117" y="199244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LFOM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8255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C2589110-534E-4EA6-BFDC-FB0538D5C6F7}"/>
              </a:ext>
            </a:extLst>
          </p:cNvPr>
          <p:cNvGrpSpPr/>
          <p:nvPr/>
        </p:nvGrpSpPr>
        <p:grpSpPr>
          <a:xfrm>
            <a:off x="1546341" y="335992"/>
            <a:ext cx="8816859" cy="5676139"/>
            <a:chOff x="1546341" y="335992"/>
            <a:chExt cx="8816859" cy="5676139"/>
          </a:xfrm>
        </p:grpSpPr>
        <p:pic>
          <p:nvPicPr>
            <p:cNvPr id="39" name="Picture 4" descr="https://lh3.googleusercontent.com/HlmEC5aYUENirNu36eZ4-MCUUn-cEB7qSrPuohwoZXTg8rlV9Nyc-FEHa_KlfuZYWkpp81giOInOkTWVIUJfgN3aJfKctxWxz9BMW5a5Oq_ADsfzU7kxqptfoSG7ObmmxJ3dSXiWm_UxY-oFF2HAMZJLpePKS2uDd9gZQqjntlYAJKjTQ5_PZHkeUQkrK1-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-d7O4CEweNFG9tATOm5-ksz1xUqaxZ9aht3ar17D4HPGul4m726i1sg5qgKwocRguBrmql7_vMSjBeWJTZlnHqqzHQGczDkfTf1NaiZjlLiFnTbqz82WUkf_YZLDFtBKVrwSZgMmijIXGGaalFWucg=w936-h702-no">
              <a:extLst>
                <a:ext uri="{FF2B5EF4-FFF2-40B4-BE49-F238E27FC236}">
                  <a16:creationId xmlns:a16="http://schemas.microsoft.com/office/drawing/2014/main" id="{290B572C-F7BE-401D-BB72-A60FB6800C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2" t="29847" r="63" b="12030"/>
            <a:stretch/>
          </p:blipFill>
          <p:spPr bwMode="auto">
            <a:xfrm>
              <a:off x="1546341" y="1483883"/>
              <a:ext cx="8816859" cy="3890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3139149-A45F-43E8-8E3F-77FF5F30C9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03077" y="5119077"/>
              <a:ext cx="85970" cy="492370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840A2A8-326C-464C-A9CD-4F89A7847EBA}"/>
                </a:ext>
              </a:extLst>
            </p:cNvPr>
            <p:cNvSpPr txBox="1"/>
            <p:nvPr/>
          </p:nvSpPr>
          <p:spPr>
            <a:xfrm>
              <a:off x="3289668" y="5550466"/>
              <a:ext cx="22022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Bottom baffles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E076C53-ECBD-46E2-BFA6-173187615B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0564" y="5119077"/>
              <a:ext cx="0" cy="509922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2994D3A-58C9-4272-99D9-58D35ADFC6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3078" y="1169721"/>
              <a:ext cx="42984" cy="579885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583C375-495A-4EED-9A74-CFEB6D000AC9}"/>
                </a:ext>
              </a:extLst>
            </p:cNvPr>
            <p:cNvSpPr txBox="1"/>
            <p:nvPr/>
          </p:nvSpPr>
          <p:spPr>
            <a:xfrm>
              <a:off x="7800708" y="931999"/>
              <a:ext cx="22022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Single obstacle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17DFA3A-44CE-441B-9471-03F53463FE6E}"/>
                </a:ext>
              </a:extLst>
            </p:cNvPr>
            <p:cNvCxnSpPr>
              <a:cxnSpLocks/>
            </p:cNvCxnSpPr>
            <p:nvPr/>
          </p:nvCxnSpPr>
          <p:spPr>
            <a:xfrm>
              <a:off x="4560277" y="1133231"/>
              <a:ext cx="0" cy="616375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536C81-5D2E-4890-9EE8-D2D59D74AA4B}"/>
                </a:ext>
              </a:extLst>
            </p:cNvPr>
            <p:cNvSpPr/>
            <p:nvPr/>
          </p:nvSpPr>
          <p:spPr bwMode="auto">
            <a:xfrm rot="21405640">
              <a:off x="6056681" y="2887143"/>
              <a:ext cx="299062" cy="1664677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5266046-75E1-45AA-8492-F8ED4AD8AD81}"/>
                </a:ext>
              </a:extLst>
            </p:cNvPr>
            <p:cNvSpPr/>
            <p:nvPr/>
          </p:nvSpPr>
          <p:spPr bwMode="auto">
            <a:xfrm rot="21405640">
              <a:off x="6630230" y="2972656"/>
              <a:ext cx="408053" cy="391787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BE45C1F-45F2-4B4B-9E7D-2C5936FAAF45}"/>
                </a:ext>
              </a:extLst>
            </p:cNvPr>
            <p:cNvSpPr txBox="1"/>
            <p:nvPr/>
          </p:nvSpPr>
          <p:spPr>
            <a:xfrm>
              <a:off x="5194427" y="335992"/>
              <a:ext cx="220228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Set of obstacles,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 per baffle in this design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9F2AEA5-0D80-4032-B5C2-3BF62E5094B2}"/>
                </a:ext>
              </a:extLst>
            </p:cNvPr>
            <p:cNvSpPr txBox="1"/>
            <p:nvPr/>
          </p:nvSpPr>
          <p:spPr>
            <a:xfrm>
              <a:off x="3235431" y="737536"/>
              <a:ext cx="1735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 baffles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E457CC6-EA94-4D41-B370-F2357F3A5BAA}"/>
                </a:ext>
              </a:extLst>
            </p:cNvPr>
            <p:cNvCxnSpPr>
              <a:cxnSpLocks/>
              <a:stCxn id="61" idx="2"/>
              <a:endCxn id="30" idx="0"/>
            </p:cNvCxnSpPr>
            <p:nvPr/>
          </p:nvCxnSpPr>
          <p:spPr>
            <a:xfrm flipH="1">
              <a:off x="6159179" y="1536321"/>
              <a:ext cx="136390" cy="1352152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61E3BFE5-0907-4741-B67E-6168828353C7}"/>
                </a:ext>
              </a:extLst>
            </p:cNvPr>
            <p:cNvCxnSpPr>
              <a:cxnSpLocks/>
              <a:stCxn id="58" idx="2"/>
              <a:endCxn id="60" idx="7"/>
            </p:cNvCxnSpPr>
            <p:nvPr/>
          </p:nvCxnSpPr>
          <p:spPr>
            <a:xfrm flipH="1">
              <a:off x="6970467" y="1393664"/>
              <a:ext cx="1931383" cy="1628437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75255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BE9A631-62D1-421F-83A5-BF005BFCE820}"/>
              </a:ext>
            </a:extLst>
          </p:cNvPr>
          <p:cNvGrpSpPr/>
          <p:nvPr/>
        </p:nvGrpSpPr>
        <p:grpSpPr>
          <a:xfrm>
            <a:off x="-2307042" y="78442"/>
            <a:ext cx="15946662" cy="7577531"/>
            <a:chOff x="-2590506" y="78442"/>
            <a:chExt cx="15946662" cy="7577531"/>
          </a:xfrm>
        </p:grpSpPr>
        <p:sp>
          <p:nvSpPr>
            <p:cNvPr id="207" name="Line 12 1 1 1">
              <a:extLst>
                <a:ext uri="{FF2B5EF4-FFF2-40B4-BE49-F238E27FC236}">
                  <a16:creationId xmlns:a16="http://schemas.microsoft.com/office/drawing/2014/main" id="{5E928C7F-E620-494A-A284-CAE4B5ED9B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06769" y="1705915"/>
              <a:ext cx="0" cy="31342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7036B784-D6F2-4C3F-9284-75B3AFD13DEB}"/>
                </a:ext>
              </a:extLst>
            </p:cNvPr>
            <p:cNvSpPr/>
            <p:nvPr/>
          </p:nvSpPr>
          <p:spPr bwMode="auto">
            <a:xfrm flipH="1">
              <a:off x="8218633" y="1341936"/>
              <a:ext cx="3039454" cy="5506828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11" name="Freeform 6 1 1">
              <a:extLst>
                <a:ext uri="{FF2B5EF4-FFF2-40B4-BE49-F238E27FC236}">
                  <a16:creationId xmlns:a16="http://schemas.microsoft.com/office/drawing/2014/main" id="{9F24D834-B47B-4493-A6DE-804A6F1E25F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7459818" y="1167477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F0538F17-3B08-4511-AC39-08A2DE52E449}"/>
                </a:ext>
              </a:extLst>
            </p:cNvPr>
            <p:cNvSpPr/>
            <p:nvPr/>
          </p:nvSpPr>
          <p:spPr bwMode="auto">
            <a:xfrm>
              <a:off x="7185866" y="1352011"/>
              <a:ext cx="155124" cy="6599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F7FB6E6C-454C-474D-A5A8-617EF760BFAE}"/>
                </a:ext>
              </a:extLst>
            </p:cNvPr>
            <p:cNvCxnSpPr>
              <a:cxnSpLocks/>
            </p:cNvCxnSpPr>
            <p:nvPr/>
          </p:nvCxnSpPr>
          <p:spPr>
            <a:xfrm>
              <a:off x="6792020" y="1694188"/>
              <a:ext cx="10949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Arc 213">
              <a:extLst>
                <a:ext uri="{FF2B5EF4-FFF2-40B4-BE49-F238E27FC236}">
                  <a16:creationId xmlns:a16="http://schemas.microsoft.com/office/drawing/2014/main" id="{C9873637-E5BC-4D54-9830-D0DB477DBD55}"/>
                </a:ext>
              </a:extLst>
            </p:cNvPr>
            <p:cNvSpPr/>
            <p:nvPr/>
          </p:nvSpPr>
          <p:spPr>
            <a:xfrm>
              <a:off x="11205748" y="4307747"/>
              <a:ext cx="1284617" cy="2094740"/>
            </a:xfrm>
            <a:prstGeom prst="arc">
              <a:avLst>
                <a:gd name="adj1" fmla="val 5049735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9F51B9AA-2BBA-477C-A9F2-C671820EB15C}"/>
                </a:ext>
              </a:extLst>
            </p:cNvPr>
            <p:cNvCxnSpPr/>
            <p:nvPr/>
          </p:nvCxnSpPr>
          <p:spPr bwMode="auto">
            <a:xfrm flipV="1">
              <a:off x="11231824" y="19496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9A0B1858-7A26-4791-B8A0-35281AF1FE0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253350" y="1986963"/>
              <a:ext cx="0" cy="486180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A6F2F55-DC1B-48B7-893C-97F3E5C628C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218633" y="6848765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152" name="Arc 151">
              <a:extLst>
                <a:ext uri="{FF2B5EF4-FFF2-40B4-BE49-F238E27FC236}">
                  <a16:creationId xmlns:a16="http://schemas.microsoft.com/office/drawing/2014/main" id="{AE64858B-4ADE-4998-BF7D-11118112EA95}"/>
                </a:ext>
              </a:extLst>
            </p:cNvPr>
            <p:cNvSpPr/>
            <p:nvPr/>
          </p:nvSpPr>
          <p:spPr>
            <a:xfrm>
              <a:off x="9157438" y="4806293"/>
              <a:ext cx="783956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Arc 171">
              <a:extLst>
                <a:ext uri="{FF2B5EF4-FFF2-40B4-BE49-F238E27FC236}">
                  <a16:creationId xmlns:a16="http://schemas.microsoft.com/office/drawing/2014/main" id="{AA864F13-27DC-46D6-8EC4-8C238A64E24C}"/>
                </a:ext>
              </a:extLst>
            </p:cNvPr>
            <p:cNvSpPr/>
            <p:nvPr/>
          </p:nvSpPr>
          <p:spPr>
            <a:xfrm flipV="1">
              <a:off x="10162605" y="2261998"/>
              <a:ext cx="783956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4" name="Arc 173">
              <a:extLst>
                <a:ext uri="{FF2B5EF4-FFF2-40B4-BE49-F238E27FC236}">
                  <a16:creationId xmlns:a16="http://schemas.microsoft.com/office/drawing/2014/main" id="{78FB176C-2969-4573-B3BE-23420772A46F}"/>
                </a:ext>
              </a:extLst>
            </p:cNvPr>
            <p:cNvSpPr/>
            <p:nvPr/>
          </p:nvSpPr>
          <p:spPr>
            <a:xfrm flipV="1">
              <a:off x="7886954" y="1986961"/>
              <a:ext cx="783956" cy="1188720"/>
            </a:xfrm>
            <a:prstGeom prst="arc">
              <a:avLst>
                <a:gd name="adj1" fmla="val 18804657"/>
                <a:gd name="adj2" fmla="val 5566162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347A5D07-D622-405D-A9F3-59E599DC5305}"/>
                </a:ext>
              </a:extLst>
            </p:cNvPr>
            <p:cNvSpPr txBox="1"/>
            <p:nvPr/>
          </p:nvSpPr>
          <p:spPr>
            <a:xfrm>
              <a:off x="5733384" y="1246335"/>
              <a:ext cx="16498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path</a:t>
              </a:r>
            </a:p>
          </p:txBody>
        </p:sp>
        <p:sp>
          <p:nvSpPr>
            <p:cNvPr id="2" name="Arc 1">
              <a:extLst>
                <a:ext uri="{FF2B5EF4-FFF2-40B4-BE49-F238E27FC236}">
                  <a16:creationId xmlns:a16="http://schemas.microsoft.com/office/drawing/2014/main" id="{67AE5048-5690-40CE-8FDF-6124D9D3A00E}"/>
                </a:ext>
              </a:extLst>
            </p:cNvPr>
            <p:cNvSpPr/>
            <p:nvPr/>
          </p:nvSpPr>
          <p:spPr>
            <a:xfrm rot="10800000">
              <a:off x="8567970" y="3332294"/>
              <a:ext cx="1196852" cy="1190588"/>
            </a:xfrm>
            <a:prstGeom prst="arc">
              <a:avLst>
                <a:gd name="adj1" fmla="val 16200000"/>
                <a:gd name="adj2" fmla="val 5614631"/>
              </a:avLst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Arc 222">
              <a:extLst>
                <a:ext uri="{FF2B5EF4-FFF2-40B4-BE49-F238E27FC236}">
                  <a16:creationId xmlns:a16="http://schemas.microsoft.com/office/drawing/2014/main" id="{1EF53FCB-F147-4EAA-95D4-C862F4D4DF98}"/>
                </a:ext>
              </a:extLst>
            </p:cNvPr>
            <p:cNvSpPr/>
            <p:nvPr/>
          </p:nvSpPr>
          <p:spPr>
            <a:xfrm rot="10800000">
              <a:off x="9582945" y="3332294"/>
              <a:ext cx="1196852" cy="1190588"/>
            </a:xfrm>
            <a:prstGeom prst="arc">
              <a:avLst>
                <a:gd name="adj1" fmla="val 16200000"/>
                <a:gd name="adj2" fmla="val 5361533"/>
              </a:avLst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Arc 223">
              <a:extLst>
                <a:ext uri="{FF2B5EF4-FFF2-40B4-BE49-F238E27FC236}">
                  <a16:creationId xmlns:a16="http://schemas.microsoft.com/office/drawing/2014/main" id="{6EF7997B-5EF2-4162-9F53-2E0612856F86}"/>
                </a:ext>
              </a:extLst>
            </p:cNvPr>
            <p:cNvSpPr/>
            <p:nvPr/>
          </p:nvSpPr>
          <p:spPr>
            <a:xfrm rot="10800000">
              <a:off x="10617608" y="3333750"/>
              <a:ext cx="1196852" cy="1190588"/>
            </a:xfrm>
            <a:prstGeom prst="arc">
              <a:avLst>
                <a:gd name="adj1" fmla="val 16200000"/>
                <a:gd name="adj2" fmla="val 5361533"/>
              </a:avLst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B8577947-5A64-4C18-8BB1-54E3484E8ADD}"/>
                </a:ext>
              </a:extLst>
            </p:cNvPr>
            <p:cNvCxnSpPr/>
            <p:nvPr/>
          </p:nvCxnSpPr>
          <p:spPr bwMode="auto">
            <a:xfrm flipV="1">
              <a:off x="9191663" y="19496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4FC0FBA9-0B86-4601-8312-C2A83DBBECFA}"/>
                </a:ext>
              </a:extLst>
            </p:cNvPr>
            <p:cNvCxnSpPr/>
            <p:nvPr/>
          </p:nvCxnSpPr>
          <p:spPr bwMode="auto">
            <a:xfrm flipH="1" flipV="1">
              <a:off x="10183938" y="2816618"/>
              <a:ext cx="0" cy="405992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41" name="Line 12 1 1 2">
              <a:extLst>
                <a:ext uri="{FF2B5EF4-FFF2-40B4-BE49-F238E27FC236}">
                  <a16:creationId xmlns:a16="http://schemas.microsoft.com/office/drawing/2014/main" id="{5FD0FF69-56E7-4A0E-823E-B45E068F94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879" y="1705915"/>
              <a:ext cx="0" cy="31342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C57DA6F-63B3-4A0F-B0EF-85237B15A60A}"/>
                </a:ext>
              </a:extLst>
            </p:cNvPr>
            <p:cNvSpPr/>
            <p:nvPr/>
          </p:nvSpPr>
          <p:spPr bwMode="auto">
            <a:xfrm flipH="1">
              <a:off x="-105257" y="1341936"/>
              <a:ext cx="3039454" cy="5506828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3" name="Freeform 6 1 2">
              <a:extLst>
                <a:ext uri="{FF2B5EF4-FFF2-40B4-BE49-F238E27FC236}">
                  <a16:creationId xmlns:a16="http://schemas.microsoft.com/office/drawing/2014/main" id="{D55043FE-7C90-456D-8912-005FC615C8C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864072" y="1167477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37DDA35-0435-4653-BF81-730C9EA99665}"/>
                </a:ext>
              </a:extLst>
            </p:cNvPr>
            <p:cNvSpPr/>
            <p:nvPr/>
          </p:nvSpPr>
          <p:spPr bwMode="auto">
            <a:xfrm>
              <a:off x="-1138024" y="1352011"/>
              <a:ext cx="155124" cy="6599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4B417A4-A719-4F62-894E-E1D2753D91BF}"/>
                </a:ext>
              </a:extLst>
            </p:cNvPr>
            <p:cNvCxnSpPr>
              <a:cxnSpLocks/>
            </p:cNvCxnSpPr>
            <p:nvPr/>
          </p:nvCxnSpPr>
          <p:spPr>
            <a:xfrm>
              <a:off x="-1531870" y="1694188"/>
              <a:ext cx="10949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4E5B1C46-0A66-49EE-A8F1-CECE8FF85ECE}"/>
                </a:ext>
              </a:extLst>
            </p:cNvPr>
            <p:cNvSpPr/>
            <p:nvPr/>
          </p:nvSpPr>
          <p:spPr>
            <a:xfrm>
              <a:off x="2881858" y="4307747"/>
              <a:ext cx="1284617" cy="2094740"/>
            </a:xfrm>
            <a:prstGeom prst="arc">
              <a:avLst>
                <a:gd name="adj1" fmla="val 5049735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775C7AD-FB67-48B5-996D-C706D3C52202}"/>
                </a:ext>
              </a:extLst>
            </p:cNvPr>
            <p:cNvCxnSpPr/>
            <p:nvPr/>
          </p:nvCxnSpPr>
          <p:spPr bwMode="auto">
            <a:xfrm flipV="1">
              <a:off x="2907934" y="19496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94ACABC-81C5-4D40-9AEE-75BC206018C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-70540" y="1986963"/>
              <a:ext cx="0" cy="486180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E08AF22-22A6-42F5-AC06-F7222427B7D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-105257" y="6848765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1F5AB2BC-1D83-4AFF-9DAD-7B578A2E7AE4}"/>
                </a:ext>
              </a:extLst>
            </p:cNvPr>
            <p:cNvSpPr/>
            <p:nvPr/>
          </p:nvSpPr>
          <p:spPr>
            <a:xfrm>
              <a:off x="833548" y="4806293"/>
              <a:ext cx="783956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06A950B5-BCCD-4B0D-986D-0DBDCDDF2499}"/>
                </a:ext>
              </a:extLst>
            </p:cNvPr>
            <p:cNvSpPr/>
            <p:nvPr/>
          </p:nvSpPr>
          <p:spPr>
            <a:xfrm flipV="1">
              <a:off x="1838715" y="2261998"/>
              <a:ext cx="783956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88FA10E9-83C0-496D-B695-A2CF19A1FE2D}"/>
                </a:ext>
              </a:extLst>
            </p:cNvPr>
            <p:cNvSpPr/>
            <p:nvPr/>
          </p:nvSpPr>
          <p:spPr>
            <a:xfrm flipV="1">
              <a:off x="-436936" y="1986961"/>
              <a:ext cx="783956" cy="1188720"/>
            </a:xfrm>
            <a:prstGeom prst="arc">
              <a:avLst>
                <a:gd name="adj1" fmla="val 18804657"/>
                <a:gd name="adj2" fmla="val 5566162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CC5DFC7-A4E7-4EC7-AD0D-2C8F95E585E1}"/>
                </a:ext>
              </a:extLst>
            </p:cNvPr>
            <p:cNvSpPr txBox="1"/>
            <p:nvPr/>
          </p:nvSpPr>
          <p:spPr>
            <a:xfrm>
              <a:off x="-2590506" y="1246335"/>
              <a:ext cx="16498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path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68AA68F-74DF-4F0D-8FDF-7D69CC293093}"/>
                </a:ext>
              </a:extLst>
            </p:cNvPr>
            <p:cNvCxnSpPr/>
            <p:nvPr/>
          </p:nvCxnSpPr>
          <p:spPr bwMode="auto">
            <a:xfrm flipV="1">
              <a:off x="867773" y="19496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20BF4AF-722F-43DF-B44F-AFD29041C8FC}"/>
                </a:ext>
              </a:extLst>
            </p:cNvPr>
            <p:cNvCxnSpPr/>
            <p:nvPr/>
          </p:nvCxnSpPr>
          <p:spPr bwMode="auto">
            <a:xfrm flipH="1" flipV="1">
              <a:off x="1860048" y="2816618"/>
              <a:ext cx="0" cy="405992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FFE17E8-9AE8-4F4B-AF3E-6E88475FBB07}"/>
                </a:ext>
              </a:extLst>
            </p:cNvPr>
            <p:cNvCxnSpPr/>
            <p:nvPr/>
          </p:nvCxnSpPr>
          <p:spPr>
            <a:xfrm>
              <a:off x="3170936" y="1352011"/>
              <a:ext cx="0" cy="5496753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8DACF8A-D749-4A50-8BCB-F758983B6F6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762" y="2483107"/>
              <a:ext cx="1589778" cy="38422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7F6A7C0-2E44-4005-AAE8-8F2527DCF9C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9292" y="2114960"/>
              <a:ext cx="1659382" cy="941061"/>
            </a:xfrm>
            <a:prstGeom prst="rect">
              <a:avLst/>
            </a:prstGeom>
          </p:spPr>
        </p:pic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A0BC6D3-F7B1-4E26-8637-F78185DC75FF}"/>
                </a:ext>
              </a:extLst>
            </p:cNvPr>
            <p:cNvCxnSpPr>
              <a:cxnSpLocks/>
            </p:cNvCxnSpPr>
            <p:nvPr/>
          </p:nvCxnSpPr>
          <p:spPr>
            <a:xfrm>
              <a:off x="11457093" y="1359468"/>
              <a:ext cx="0" cy="2600727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3EAEFF0-BAE8-4E42-9760-E52378141511}"/>
                </a:ext>
              </a:extLst>
            </p:cNvPr>
            <p:cNvSpPr txBox="1"/>
            <p:nvPr/>
          </p:nvSpPr>
          <p:spPr>
            <a:xfrm>
              <a:off x="797545" y="160042"/>
              <a:ext cx="2162772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 obstacles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BAF4195-940E-4A60-BCD3-6CFA238F4AE8}"/>
                </a:ext>
              </a:extLst>
            </p:cNvPr>
            <p:cNvSpPr txBox="1"/>
            <p:nvPr/>
          </p:nvSpPr>
          <p:spPr>
            <a:xfrm>
              <a:off x="9118781" y="78442"/>
              <a:ext cx="2139118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 obstacle </a:t>
              </a:r>
            </a:p>
            <a:p>
              <a:pPr algn="ctr"/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per baffle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600560F-75F3-428A-83D2-ED189ED6D19C}"/>
                </a:ext>
              </a:extLst>
            </p:cNvPr>
            <p:cNvSpPr txBox="1"/>
            <p:nvPr/>
          </p:nvSpPr>
          <p:spPr>
            <a:xfrm>
              <a:off x="11683852" y="4245883"/>
              <a:ext cx="167230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Obstacles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A4801A6-6FA5-4D20-80B2-DB200809218D}"/>
                </a:ext>
              </a:extLst>
            </p:cNvPr>
            <p:cNvCxnSpPr>
              <a:cxnSpLocks/>
              <a:stCxn id="87" idx="1"/>
            </p:cNvCxnSpPr>
            <p:nvPr/>
          </p:nvCxnSpPr>
          <p:spPr>
            <a:xfrm flipH="1">
              <a:off x="11321019" y="4522882"/>
              <a:ext cx="362833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7930FA1-9143-4D62-8A2F-AE654B931979}"/>
                </a:ext>
              </a:extLst>
            </p:cNvPr>
            <p:cNvGrpSpPr/>
            <p:nvPr/>
          </p:nvGrpSpPr>
          <p:grpSpPr>
            <a:xfrm>
              <a:off x="6955642" y="323270"/>
              <a:ext cx="2673468" cy="4429527"/>
              <a:chOff x="6955642" y="332506"/>
              <a:chExt cx="2673468" cy="4429527"/>
            </a:xfrm>
          </p:grpSpPr>
          <p:sp>
            <p:nvSpPr>
              <p:cNvPr id="4" name="Arc 3">
                <a:extLst>
                  <a:ext uri="{FF2B5EF4-FFF2-40B4-BE49-F238E27FC236}">
                    <a16:creationId xmlns:a16="http://schemas.microsoft.com/office/drawing/2014/main" id="{AFFE9C49-56AD-4BC8-8A89-8116C164FE0D}"/>
                  </a:ext>
                </a:extLst>
              </p:cNvPr>
              <p:cNvSpPr/>
              <p:nvPr/>
            </p:nvSpPr>
            <p:spPr>
              <a:xfrm rot="10800000">
                <a:off x="6955642" y="332506"/>
                <a:ext cx="2171415" cy="3457740"/>
              </a:xfrm>
              <a:prstGeom prst="arc">
                <a:avLst>
                  <a:gd name="adj1" fmla="val 10537009"/>
                  <a:gd name="adj2" fmla="val 14708196"/>
                </a:avLst>
              </a:prstGeom>
              <a:ln w="190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A246B968-3EC1-4CC8-B542-3F0B1302FAC1}"/>
                  </a:ext>
                </a:extLst>
              </p:cNvPr>
              <p:cNvSpPr/>
              <p:nvPr/>
            </p:nvSpPr>
            <p:spPr>
              <a:xfrm>
                <a:off x="8528499" y="3216339"/>
                <a:ext cx="1100611" cy="1545694"/>
              </a:xfrm>
              <a:prstGeom prst="arc">
                <a:avLst>
                  <a:gd name="adj1" fmla="val 7256261"/>
                  <a:gd name="adj2" fmla="val 14241477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067B376-4C8F-4C10-BC5B-DE425FD6AEC9}"/>
                </a:ext>
              </a:extLst>
            </p:cNvPr>
            <p:cNvGrpSpPr/>
            <p:nvPr/>
          </p:nvGrpSpPr>
          <p:grpSpPr>
            <a:xfrm>
              <a:off x="9001494" y="327890"/>
              <a:ext cx="2673468" cy="4429527"/>
              <a:chOff x="6955642" y="332506"/>
              <a:chExt cx="2673468" cy="4429527"/>
            </a:xfrm>
          </p:grpSpPr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22823E0F-A4A5-4FAF-BEFE-6F8BF449821D}"/>
                  </a:ext>
                </a:extLst>
              </p:cNvPr>
              <p:cNvSpPr/>
              <p:nvPr/>
            </p:nvSpPr>
            <p:spPr>
              <a:xfrm rot="10800000">
                <a:off x="6955642" y="332506"/>
                <a:ext cx="2171415" cy="3457740"/>
              </a:xfrm>
              <a:prstGeom prst="arc">
                <a:avLst>
                  <a:gd name="adj1" fmla="val 10537009"/>
                  <a:gd name="adj2" fmla="val 14708196"/>
                </a:avLst>
              </a:prstGeom>
              <a:ln w="190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3D0AB0DC-C219-4F40-B6D4-2AE9301635CE}"/>
                  </a:ext>
                </a:extLst>
              </p:cNvPr>
              <p:cNvSpPr/>
              <p:nvPr/>
            </p:nvSpPr>
            <p:spPr>
              <a:xfrm>
                <a:off x="8528499" y="3216339"/>
                <a:ext cx="1100611" cy="1545694"/>
              </a:xfrm>
              <a:prstGeom prst="arc">
                <a:avLst>
                  <a:gd name="adj1" fmla="val 6938477"/>
                  <a:gd name="adj2" fmla="val 14241477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A46A78A-A2A2-4B63-BD04-B6AD43E5082F}"/>
                </a:ext>
              </a:extLst>
            </p:cNvPr>
            <p:cNvGrpSpPr/>
            <p:nvPr/>
          </p:nvGrpSpPr>
          <p:grpSpPr>
            <a:xfrm flipV="1">
              <a:off x="7999421" y="3230277"/>
              <a:ext cx="2673468" cy="4425696"/>
              <a:chOff x="6955642" y="332506"/>
              <a:chExt cx="2673468" cy="4429527"/>
            </a:xfrm>
          </p:grpSpPr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2BDC9600-5B16-4396-A0A9-1F6C433DD29E}"/>
                  </a:ext>
                </a:extLst>
              </p:cNvPr>
              <p:cNvSpPr/>
              <p:nvPr/>
            </p:nvSpPr>
            <p:spPr>
              <a:xfrm rot="10800000">
                <a:off x="6955642" y="332506"/>
                <a:ext cx="2171415" cy="3457740"/>
              </a:xfrm>
              <a:prstGeom prst="arc">
                <a:avLst>
                  <a:gd name="adj1" fmla="val 10537009"/>
                  <a:gd name="adj2" fmla="val 14708196"/>
                </a:avLst>
              </a:prstGeom>
              <a:ln w="190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878D5546-48B9-4C0A-9ED7-F0833CB1EE5D}"/>
                  </a:ext>
                </a:extLst>
              </p:cNvPr>
              <p:cNvSpPr/>
              <p:nvPr/>
            </p:nvSpPr>
            <p:spPr>
              <a:xfrm>
                <a:off x="8528499" y="3216339"/>
                <a:ext cx="1100611" cy="1545694"/>
              </a:xfrm>
              <a:prstGeom prst="arc">
                <a:avLst>
                  <a:gd name="adj1" fmla="val 6936337"/>
                  <a:gd name="adj2" fmla="val 14241477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8348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3425C7CD-0919-4ABC-9031-80EACD3F9278}"/>
              </a:ext>
            </a:extLst>
          </p:cNvPr>
          <p:cNvGrpSpPr/>
          <p:nvPr/>
        </p:nvGrpSpPr>
        <p:grpSpPr>
          <a:xfrm>
            <a:off x="-670350" y="600366"/>
            <a:ext cx="12446175" cy="5330142"/>
            <a:chOff x="-670350" y="600366"/>
            <a:chExt cx="12446175" cy="5330142"/>
          </a:xfrm>
        </p:grpSpPr>
        <p:sp>
          <p:nvSpPr>
            <p:cNvPr id="5" name="Flowchart: Manual Input 4">
              <a:extLst>
                <a:ext uri="{FF2B5EF4-FFF2-40B4-BE49-F238E27FC236}">
                  <a16:creationId xmlns:a16="http://schemas.microsoft.com/office/drawing/2014/main" id="{256B2B21-B3C4-4784-A54F-BA9869590F46}"/>
                </a:ext>
              </a:extLst>
            </p:cNvPr>
            <p:cNvSpPr/>
            <p:nvPr/>
          </p:nvSpPr>
          <p:spPr bwMode="auto">
            <a:xfrm flipH="1">
              <a:off x="1239671" y="1767253"/>
              <a:ext cx="9627622" cy="3138854"/>
            </a:xfrm>
            <a:prstGeom prst="flowChartManualInpu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BA485C9-889D-4013-8097-8826F988A6A8}"/>
                </a:ext>
              </a:extLst>
            </p:cNvPr>
            <p:cNvCxnSpPr>
              <a:cxnSpLocks/>
            </p:cNvCxnSpPr>
            <p:nvPr/>
          </p:nvCxnSpPr>
          <p:spPr>
            <a:xfrm>
              <a:off x="1248505" y="1327638"/>
              <a:ext cx="0" cy="359605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5BC47A0-685A-4A89-A065-F05831A8E5EE}"/>
                </a:ext>
              </a:extLst>
            </p:cNvPr>
            <p:cNvCxnSpPr>
              <a:cxnSpLocks/>
            </p:cNvCxnSpPr>
            <p:nvPr/>
          </p:nvCxnSpPr>
          <p:spPr>
            <a:xfrm>
              <a:off x="10867293" y="1327638"/>
              <a:ext cx="0" cy="359605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BE0FB3D-834C-4A98-BC34-9025E380C724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71" y="4906727"/>
              <a:ext cx="9627622" cy="1696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00F5BE4-7594-4388-A7BF-EB34364D33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0799" y="1696915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76636A7-C0CF-48C1-A1A4-899B46D91496}"/>
                </a:ext>
              </a:extLst>
            </p:cNvPr>
            <p:cNvCxnSpPr>
              <a:cxnSpLocks/>
            </p:cNvCxnSpPr>
            <p:nvPr/>
          </p:nvCxnSpPr>
          <p:spPr>
            <a:xfrm>
              <a:off x="9651022" y="2699237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92E57D7-6CF9-4F0C-A45C-C84ECA82401C}"/>
                </a:ext>
              </a:extLst>
            </p:cNvPr>
            <p:cNvCxnSpPr>
              <a:cxnSpLocks/>
            </p:cNvCxnSpPr>
            <p:nvPr/>
          </p:nvCxnSpPr>
          <p:spPr>
            <a:xfrm>
              <a:off x="9123480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F9B99E1-3B9B-4F72-80DA-6443E0026122}"/>
                </a:ext>
              </a:extLst>
            </p:cNvPr>
            <p:cNvCxnSpPr>
              <a:cxnSpLocks/>
            </p:cNvCxnSpPr>
            <p:nvPr/>
          </p:nvCxnSpPr>
          <p:spPr>
            <a:xfrm>
              <a:off x="8590080" y="2708028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1E4D771-D5D8-42C2-A862-8378E425FEB4}"/>
                </a:ext>
              </a:extLst>
            </p:cNvPr>
            <p:cNvCxnSpPr>
              <a:cxnSpLocks/>
            </p:cNvCxnSpPr>
            <p:nvPr/>
          </p:nvCxnSpPr>
          <p:spPr>
            <a:xfrm>
              <a:off x="8074270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65DB611-9975-4044-8996-97AD4900CBF7}"/>
                </a:ext>
              </a:extLst>
            </p:cNvPr>
            <p:cNvCxnSpPr>
              <a:cxnSpLocks/>
            </p:cNvCxnSpPr>
            <p:nvPr/>
          </p:nvCxnSpPr>
          <p:spPr>
            <a:xfrm>
              <a:off x="7546731" y="2708029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640EE4C-51B1-4320-9794-19B66996AE55}"/>
                </a:ext>
              </a:extLst>
            </p:cNvPr>
            <p:cNvCxnSpPr>
              <a:cxnSpLocks/>
            </p:cNvCxnSpPr>
            <p:nvPr/>
          </p:nvCxnSpPr>
          <p:spPr>
            <a:xfrm>
              <a:off x="7025054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7BA08F-A7B7-4F6A-84D3-F203E083EEB8}"/>
                </a:ext>
              </a:extLst>
            </p:cNvPr>
            <p:cNvCxnSpPr>
              <a:cxnSpLocks/>
            </p:cNvCxnSpPr>
            <p:nvPr/>
          </p:nvCxnSpPr>
          <p:spPr>
            <a:xfrm>
              <a:off x="6506325" y="2699237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D5B2AF5-09B5-4876-AFC4-BAA901874E09}"/>
                </a:ext>
              </a:extLst>
            </p:cNvPr>
            <p:cNvCxnSpPr>
              <a:cxnSpLocks/>
            </p:cNvCxnSpPr>
            <p:nvPr/>
          </p:nvCxnSpPr>
          <p:spPr>
            <a:xfrm>
              <a:off x="5978783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274CC3A-8A07-4572-9204-F7080EE637ED}"/>
                </a:ext>
              </a:extLst>
            </p:cNvPr>
            <p:cNvCxnSpPr>
              <a:cxnSpLocks/>
            </p:cNvCxnSpPr>
            <p:nvPr/>
          </p:nvCxnSpPr>
          <p:spPr>
            <a:xfrm>
              <a:off x="5445383" y="2708028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359C0FD-ACD6-4CB3-8A1B-374F355B91DE}"/>
                </a:ext>
              </a:extLst>
            </p:cNvPr>
            <p:cNvCxnSpPr>
              <a:cxnSpLocks/>
            </p:cNvCxnSpPr>
            <p:nvPr/>
          </p:nvCxnSpPr>
          <p:spPr>
            <a:xfrm>
              <a:off x="4929573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BE6DA2A-03D5-4D44-9B34-49C608D6A986}"/>
                </a:ext>
              </a:extLst>
            </p:cNvPr>
            <p:cNvCxnSpPr>
              <a:cxnSpLocks/>
            </p:cNvCxnSpPr>
            <p:nvPr/>
          </p:nvCxnSpPr>
          <p:spPr>
            <a:xfrm>
              <a:off x="4402034" y="2708029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D0CF309-4ACD-4A0E-A715-98BD624A3A4F}"/>
                </a:ext>
              </a:extLst>
            </p:cNvPr>
            <p:cNvCxnSpPr>
              <a:cxnSpLocks/>
            </p:cNvCxnSpPr>
            <p:nvPr/>
          </p:nvCxnSpPr>
          <p:spPr>
            <a:xfrm>
              <a:off x="3880357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449320A-4D8F-41EB-AFBC-A5767DE1E7E8}"/>
                </a:ext>
              </a:extLst>
            </p:cNvPr>
            <p:cNvCxnSpPr>
              <a:cxnSpLocks/>
            </p:cNvCxnSpPr>
            <p:nvPr/>
          </p:nvCxnSpPr>
          <p:spPr>
            <a:xfrm>
              <a:off x="3346937" y="2699237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174DA91-E35D-4B8B-98F0-0212EE8A96A5}"/>
                </a:ext>
              </a:extLst>
            </p:cNvPr>
            <p:cNvCxnSpPr>
              <a:cxnSpLocks/>
            </p:cNvCxnSpPr>
            <p:nvPr/>
          </p:nvCxnSpPr>
          <p:spPr>
            <a:xfrm>
              <a:off x="2819395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37C3392-3259-417A-AD6F-B2F3B9F7DE52}"/>
                </a:ext>
              </a:extLst>
            </p:cNvPr>
            <p:cNvCxnSpPr>
              <a:cxnSpLocks/>
            </p:cNvCxnSpPr>
            <p:nvPr/>
          </p:nvCxnSpPr>
          <p:spPr>
            <a:xfrm>
              <a:off x="2285995" y="2708028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2514547-D0C9-4AAD-85E9-C22AFC5F7AE6}"/>
                </a:ext>
              </a:extLst>
            </p:cNvPr>
            <p:cNvCxnSpPr>
              <a:cxnSpLocks/>
            </p:cNvCxnSpPr>
            <p:nvPr/>
          </p:nvCxnSpPr>
          <p:spPr>
            <a:xfrm>
              <a:off x="1770185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F788976D-EF72-462B-B6F8-A4D24B0D1B0B}"/>
                </a:ext>
              </a:extLst>
            </p:cNvPr>
            <p:cNvSpPr/>
            <p:nvPr/>
          </p:nvSpPr>
          <p:spPr>
            <a:xfrm>
              <a:off x="720803" y="1779701"/>
              <a:ext cx="460978" cy="3138854"/>
            </a:xfrm>
            <a:prstGeom prst="leftBrace">
              <a:avLst>
                <a:gd name="adj1" fmla="val 1964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7B49F323-9A67-4BEB-B87F-157E901B0095}"/>
                </a:ext>
              </a:extLst>
            </p:cNvPr>
            <p:cNvSpPr/>
            <p:nvPr/>
          </p:nvSpPr>
          <p:spPr>
            <a:xfrm rot="10800000">
              <a:off x="10928838" y="2422281"/>
              <a:ext cx="460978" cy="2501409"/>
            </a:xfrm>
            <a:prstGeom prst="leftBrace">
              <a:avLst>
                <a:gd name="adj1" fmla="val 1964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6A9C06-5A36-490D-9F7A-6D503A89C4F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70350" y="3292716"/>
              <a:ext cx="1142857" cy="265143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2AB4ADC-FA48-44A9-BD50-66E0C6E39CD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0968" y="3557859"/>
              <a:ext cx="214857" cy="170667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1D45C0D-855F-4F94-8774-A3E74C478763}"/>
                </a:ext>
              </a:extLst>
            </p:cNvPr>
            <p:cNvSpPr txBox="1"/>
            <p:nvPr/>
          </p:nvSpPr>
          <p:spPr>
            <a:xfrm>
              <a:off x="2497015" y="5284177"/>
              <a:ext cx="75323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This image is just to show how water level decreases throughout a flocculator. 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Standard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AguaClara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flocculators have at least two channels. </a:t>
              </a:r>
            </a:p>
          </p:txBody>
        </p: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61F556B4-912F-436E-AA32-48613041BD3F}"/>
                </a:ext>
              </a:extLst>
            </p:cNvPr>
            <p:cNvSpPr/>
            <p:nvPr/>
          </p:nvSpPr>
          <p:spPr>
            <a:xfrm>
              <a:off x="1740809" y="3337361"/>
              <a:ext cx="384008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701F2830-1442-431C-A994-24CF07EFAF5D}"/>
                </a:ext>
              </a:extLst>
            </p:cNvPr>
            <p:cNvSpPr/>
            <p:nvPr/>
          </p:nvSpPr>
          <p:spPr>
            <a:xfrm>
              <a:off x="4893136" y="3349128"/>
              <a:ext cx="384008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DD92066A-BE88-4285-98A0-D00572D511AC}"/>
                </a:ext>
              </a:extLst>
            </p:cNvPr>
            <p:cNvSpPr/>
            <p:nvPr/>
          </p:nvSpPr>
          <p:spPr>
            <a:xfrm>
              <a:off x="8042993" y="3310725"/>
              <a:ext cx="384008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CB53A1A3-BA13-47ED-9BA7-A7ECC657AD12}"/>
                </a:ext>
              </a:extLst>
            </p:cNvPr>
            <p:cNvSpPr/>
            <p:nvPr/>
          </p:nvSpPr>
          <p:spPr>
            <a:xfrm flipV="1">
              <a:off x="3315589" y="2160408"/>
              <a:ext cx="384008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1CD60598-A1F8-49AF-9775-8C62E02CB90A}"/>
                </a:ext>
              </a:extLst>
            </p:cNvPr>
            <p:cNvSpPr/>
            <p:nvPr/>
          </p:nvSpPr>
          <p:spPr>
            <a:xfrm flipV="1">
              <a:off x="6478411" y="2364517"/>
              <a:ext cx="384008" cy="76294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0FE081C-7A49-4F0A-8500-E4E605084ED4}"/>
                </a:ext>
              </a:extLst>
            </p:cNvPr>
            <p:cNvSpPr/>
            <p:nvPr/>
          </p:nvSpPr>
          <p:spPr>
            <a:xfrm flipV="1">
              <a:off x="9630111" y="2447641"/>
              <a:ext cx="384008" cy="577768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7771221-0B5A-48E1-90CD-81D96B79ED09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70" y="2425631"/>
              <a:ext cx="9627622" cy="16963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7C53442-AFFD-4490-A257-03B4F3460F72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70" y="1756248"/>
              <a:ext cx="9627622" cy="66089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4E1A87C-959F-4A1C-A162-5CB04B10396D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69" y="1735437"/>
              <a:ext cx="0" cy="707157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D4A185C-407D-409F-8847-C31E5076103C}"/>
                </a:ext>
              </a:extLst>
            </p:cNvPr>
            <p:cNvCxnSpPr>
              <a:cxnSpLocks/>
              <a:stCxn id="67" idx="2"/>
            </p:cNvCxnSpPr>
            <p:nvPr/>
          </p:nvCxnSpPr>
          <p:spPr>
            <a:xfrm flipH="1">
              <a:off x="5395729" y="1246697"/>
              <a:ext cx="328638" cy="737407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EB0965B-3D21-4139-B09F-4F17ABCA548F}"/>
                </a:ext>
              </a:extLst>
            </p:cNvPr>
            <p:cNvSpPr txBox="1"/>
            <p:nvPr/>
          </p:nvSpPr>
          <p:spPr>
            <a:xfrm>
              <a:off x="1531197" y="600366"/>
              <a:ext cx="83863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Area unaccounted for in the initial volume calculation. This makes </a:t>
              </a:r>
              <a:r>
                <a:rPr lang="el-G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actual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greater than the design </a:t>
              </a:r>
              <a:r>
                <a:rPr lang="el-G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 This is good, it means our collision potential is larger than designed.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92375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D65AA4-181A-48F5-972D-0911D3F453E1}"/>
              </a:ext>
            </a:extLst>
          </p:cNvPr>
          <p:cNvGrpSpPr/>
          <p:nvPr/>
        </p:nvGrpSpPr>
        <p:grpSpPr>
          <a:xfrm>
            <a:off x="4137563" y="2208179"/>
            <a:ext cx="6074380" cy="3440437"/>
            <a:chOff x="4137563" y="2208179"/>
            <a:chExt cx="6074380" cy="3440437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389994F-A2FA-4A50-AC50-9A5DBF11F3DF}"/>
                </a:ext>
              </a:extLst>
            </p:cNvPr>
            <p:cNvGrpSpPr/>
            <p:nvPr/>
          </p:nvGrpSpPr>
          <p:grpSpPr>
            <a:xfrm>
              <a:off x="4137563" y="2208179"/>
              <a:ext cx="6074380" cy="2471238"/>
              <a:chOff x="4137563" y="2208179"/>
              <a:chExt cx="6074380" cy="2471238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55997E5-7653-4977-8159-DB756A189839}"/>
                  </a:ext>
                </a:extLst>
              </p:cNvPr>
              <p:cNvGrpSpPr/>
              <p:nvPr/>
            </p:nvGrpSpPr>
            <p:grpSpPr>
              <a:xfrm>
                <a:off x="5457560" y="2208179"/>
                <a:ext cx="4754383" cy="2471238"/>
                <a:chOff x="5457560" y="2208179"/>
                <a:chExt cx="4754383" cy="2471238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495D0E31-B370-4AF2-BAF2-690843EB8E5E}"/>
                    </a:ext>
                  </a:extLst>
                </p:cNvPr>
                <p:cNvGrpSpPr/>
                <p:nvPr>
                  <p:custDataLst>
                    <p:tags r:id="rId4"/>
                  </p:custDataLst>
                </p:nvPr>
              </p:nvGrpSpPr>
              <p:grpSpPr>
                <a:xfrm>
                  <a:off x="5457560" y="2208179"/>
                  <a:ext cx="4174659" cy="2471238"/>
                  <a:chOff x="5457560" y="2208179"/>
                  <a:chExt cx="4174659" cy="2471238"/>
                </a:xfrm>
              </p:grpSpPr>
              <p:sp>
                <p:nvSpPr>
                  <p:cNvPr id="146" name="Freeform 6">
                    <a:extLst>
                      <a:ext uri="{FF2B5EF4-FFF2-40B4-BE49-F238E27FC236}">
                        <a16:creationId xmlns:a16="http://schemas.microsoft.com/office/drawing/2014/main" id="{FA4C244B-A379-46FB-8D77-CBCCC0D813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67721" y="2712396"/>
                    <a:ext cx="3744373" cy="179292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528"/>
                      </a:cxn>
                      <a:cxn ang="0">
                        <a:pos x="3216" y="528"/>
                      </a:cxn>
                      <a:cxn ang="0">
                        <a:pos x="3216" y="0"/>
                      </a:cxn>
                    </a:cxnLst>
                    <a:rect l="0" t="0" r="r" b="b"/>
                    <a:pathLst>
                      <a:path w="3216" h="528">
                        <a:moveTo>
                          <a:pt x="0" y="0"/>
                        </a:moveTo>
                        <a:lnTo>
                          <a:pt x="0" y="528"/>
                        </a:lnTo>
                        <a:lnTo>
                          <a:pt x="3216" y="528"/>
                        </a:lnTo>
                        <a:lnTo>
                          <a:pt x="3216" y="0"/>
                        </a:lnTo>
                      </a:path>
                    </a:pathLst>
                  </a:custGeom>
                  <a:solidFill>
                    <a:schemeClr val="hlink"/>
                  </a:solidFill>
                  <a:ln w="57150" cap="flat" cmpd="sng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7" name="Arrow: Right 146">
                    <a:extLst>
                      <a:ext uri="{FF2B5EF4-FFF2-40B4-BE49-F238E27FC236}">
                        <a16:creationId xmlns:a16="http://schemas.microsoft.com/office/drawing/2014/main" id="{8696CB20-E458-49CC-9834-69D913A0D8E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63072" y="2208179"/>
                    <a:ext cx="4169147" cy="774865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sp>
                <p:nvSpPr>
                  <p:cNvPr id="148" name="Arrow: Right 147">
                    <a:extLst>
                      <a:ext uri="{FF2B5EF4-FFF2-40B4-BE49-F238E27FC236}">
                        <a16:creationId xmlns:a16="http://schemas.microsoft.com/office/drawing/2014/main" id="{BDC0AF5E-6EAB-4726-8381-50BE4D86F37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2800" y="3045046"/>
                    <a:ext cx="3259720" cy="605840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sp>
                <p:nvSpPr>
                  <p:cNvPr id="149" name="Arrow: Right 148">
                    <a:extLst>
                      <a:ext uri="{FF2B5EF4-FFF2-40B4-BE49-F238E27FC236}">
                        <a16:creationId xmlns:a16="http://schemas.microsoft.com/office/drawing/2014/main" id="{A8537530-20A7-4154-8067-AA7DD37566C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2800" y="3689531"/>
                    <a:ext cx="2566299" cy="476964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sp>
                <p:nvSpPr>
                  <p:cNvPr id="150" name="Arrow: Right 149">
                    <a:extLst>
                      <a:ext uri="{FF2B5EF4-FFF2-40B4-BE49-F238E27FC236}">
                        <a16:creationId xmlns:a16="http://schemas.microsoft.com/office/drawing/2014/main" id="{5CB277BC-F2CC-447C-A9C6-4CB892079EB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57560" y="4330981"/>
                    <a:ext cx="1874769" cy="348436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B79CD57F-775C-464D-9F71-D473455A593F}"/>
                      </a:ext>
                    </a:extLst>
                  </p:cNvPr>
                  <p:cNvCxnSpPr>
                    <a:cxnSpLocks/>
                    <a:endCxn id="147" idx="3"/>
                  </p:cNvCxnSpPr>
                  <p:nvPr/>
                </p:nvCxnSpPr>
                <p:spPr>
                  <a:xfrm flipV="1">
                    <a:off x="7299960" y="2595612"/>
                    <a:ext cx="2332259" cy="1945584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92DD69F7-C64E-407B-89A0-AB93C2A5A8B8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6"/>
                    </p:custDataLst>
                  </p:nvPr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96589" y="2442538"/>
                    <a:ext cx="326341" cy="308583"/>
                  </a:xfrm>
                  <a:prstGeom prst="rect">
                    <a:avLst/>
                  </a:prstGeom>
                  <a:solidFill>
                    <a:srgbClr val="002060"/>
                  </a:solidFill>
                </p:spPr>
              </p:pic>
            </p:grp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341FC3B8-EDB4-43DE-9693-B5C9AE14849D}"/>
                    </a:ext>
                  </a:extLst>
                </p:cNvPr>
                <p:cNvCxnSpPr>
                  <a:cxnSpLocks/>
                  <a:stCxn id="147" idx="3"/>
                </p:cNvCxnSpPr>
                <p:nvPr/>
              </p:nvCxnSpPr>
              <p:spPr bwMode="auto">
                <a:xfrm>
                  <a:off x="9632219" y="2595612"/>
                  <a:ext cx="456661" cy="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ysDash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153" name="Line 49">
                  <a:extLst>
                    <a:ext uri="{FF2B5EF4-FFF2-40B4-BE49-F238E27FC236}">
                      <a16:creationId xmlns:a16="http://schemas.microsoft.com/office/drawing/2014/main" id="{AA690214-C3B4-4066-87B6-4FAEBC0823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H="1">
                  <a:off x="8967312" y="3550464"/>
                  <a:ext cx="190970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154" name="Picture 153">
                  <a:extLst>
                    <a:ext uri="{FF2B5EF4-FFF2-40B4-BE49-F238E27FC236}">
                      <a16:creationId xmlns:a16="http://schemas.microsoft.com/office/drawing/2014/main" id="{05AC23A6-4001-4F02-A448-A59798898C9A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81579" y="3224476"/>
                  <a:ext cx="630364" cy="343578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</p:grp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12F5476C-7D67-43FB-9BF4-EBC2FC9F4DA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7942" y="4421468"/>
                <a:ext cx="162930" cy="158373"/>
              </a:xfrm>
              <a:prstGeom prst="rect">
                <a:avLst/>
              </a:prstGeom>
              <a:solidFill>
                <a:srgbClr val="002060"/>
              </a:solidFill>
            </p:spPr>
          </p:pic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D4999709-EB32-49AB-A750-D75D0119647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332329" y="4499653"/>
                <a:ext cx="2825131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ysDash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36" name="Left Brace 35">
                <a:extLst>
                  <a:ext uri="{FF2B5EF4-FFF2-40B4-BE49-F238E27FC236}">
                    <a16:creationId xmlns:a16="http://schemas.microsoft.com/office/drawing/2014/main" id="{B6399ED5-9AC3-42F5-86B1-7EE50BA9D4EB}"/>
                  </a:ext>
                </a:extLst>
              </p:cNvPr>
              <p:cNvSpPr/>
              <p:nvPr/>
            </p:nvSpPr>
            <p:spPr>
              <a:xfrm>
                <a:off x="4932319" y="2595611"/>
                <a:ext cx="460978" cy="1909705"/>
              </a:xfrm>
              <a:prstGeom prst="leftBrace">
                <a:avLst>
                  <a:gd name="adj1" fmla="val 0"/>
                  <a:gd name="adj2" fmla="val 5000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8FD1AFDD-B892-4A56-814F-77ADE8CC2C8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7563" y="3387999"/>
                <a:ext cx="735425" cy="34641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373B75-F39B-4CDB-91F1-438AC42924E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9633" y="4843903"/>
              <a:ext cx="4357128" cy="8047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8378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1B2798E-6D79-4BE4-8DAC-D3229AE96453}"/>
              </a:ext>
            </a:extLst>
          </p:cNvPr>
          <p:cNvGrpSpPr/>
          <p:nvPr/>
        </p:nvGrpSpPr>
        <p:grpSpPr>
          <a:xfrm>
            <a:off x="767460" y="1216917"/>
            <a:ext cx="9167651" cy="3055763"/>
            <a:chOff x="767460" y="1216917"/>
            <a:chExt cx="9167651" cy="3055763"/>
          </a:xfrm>
        </p:grpSpPr>
        <p:pic>
          <p:nvPicPr>
            <p:cNvPr id="146" name="Picture 32">
              <a:extLst>
                <a:ext uri="{FF2B5EF4-FFF2-40B4-BE49-F238E27FC236}">
                  <a16:creationId xmlns:a16="http://schemas.microsoft.com/office/drawing/2014/main" id="{0981C400-ADFE-404F-B1F5-89D7565053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7460" y="121691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7" name="Picture 34">
              <a:extLst>
                <a:ext uri="{FF2B5EF4-FFF2-40B4-BE49-F238E27FC236}">
                  <a16:creationId xmlns:a16="http://schemas.microsoft.com/office/drawing/2014/main" id="{DE2502DD-E510-4A24-855C-0DDDD70A7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777005" y="2895950"/>
              <a:ext cx="1519947" cy="1257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2E9FE1-0871-451D-866F-C95DF7B0B53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5" y="2335940"/>
              <a:ext cx="5180776" cy="56001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4B806D9-6DFE-4D75-A720-F40406F2C39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4" y="1405950"/>
              <a:ext cx="4421133" cy="56001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9035506-7E3C-47BE-97D2-8275C7ABCA14}"/>
                </a:ext>
              </a:extLst>
            </p:cNvPr>
            <p:cNvSpPr/>
            <p:nvPr/>
          </p:nvSpPr>
          <p:spPr bwMode="auto">
            <a:xfrm>
              <a:off x="7777005" y="3361942"/>
              <a:ext cx="733815" cy="3429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8B8264D7-08A8-4334-8440-E9E002FD4DAC}"/>
                </a:ext>
              </a:extLst>
            </p:cNvPr>
            <p:cNvSpPr/>
            <p:nvPr/>
          </p:nvSpPr>
          <p:spPr>
            <a:xfrm>
              <a:off x="7777005" y="2491610"/>
              <a:ext cx="580293" cy="1028700"/>
            </a:xfrm>
            <a:prstGeom prst="arc">
              <a:avLst>
                <a:gd name="adj1" fmla="val 16200000"/>
                <a:gd name="adj2" fmla="val 3602783"/>
              </a:avLst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6178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2BB5D29-55B3-4ABF-A6D6-F8ABCE294739}"/>
              </a:ext>
            </a:extLst>
          </p:cNvPr>
          <p:cNvGrpSpPr/>
          <p:nvPr/>
        </p:nvGrpSpPr>
        <p:grpSpPr>
          <a:xfrm>
            <a:off x="1925610" y="1308427"/>
            <a:ext cx="8579987" cy="3144993"/>
            <a:chOff x="1925610" y="1308427"/>
            <a:chExt cx="8579987" cy="3144993"/>
          </a:xfrm>
        </p:grpSpPr>
        <p:pic>
          <p:nvPicPr>
            <p:cNvPr id="147" name="Picture 30">
              <a:extLst>
                <a:ext uri="{FF2B5EF4-FFF2-40B4-BE49-F238E27FC236}">
                  <a16:creationId xmlns:a16="http://schemas.microsoft.com/office/drawing/2014/main" id="{820F294F-6D6C-45DF-BC7E-4E50215C16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925610" y="130842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8" name="Picture 34">
              <a:extLst>
                <a:ext uri="{FF2B5EF4-FFF2-40B4-BE49-F238E27FC236}">
                  <a16:creationId xmlns:a16="http://schemas.microsoft.com/office/drawing/2014/main" id="{E1A2C123-BB7A-48E4-A5D5-91ED755FF8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938733" y="2993418"/>
              <a:ext cx="1764698" cy="1460002"/>
            </a:xfrm>
            <a:prstGeom prst="rect">
              <a:avLst/>
            </a:prstGeom>
            <a:noFill/>
            <a:ln w="41275">
              <a:solidFill>
                <a:srgbClr val="008000"/>
              </a:solidFill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0C3AEF-1F5A-411C-8A83-B8FB57C6A536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2547864"/>
              <a:ext cx="1124571" cy="2148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1193E3B-D15E-4B59-A03E-514EAD3297E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4359" y="2889388"/>
              <a:ext cx="1391238" cy="2133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C764CC-94F3-4185-97D6-8A907A142D3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5390" y="1957564"/>
              <a:ext cx="1356190" cy="5592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FC596D-06DC-4468-BD3B-D6CA0E134F4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1679888"/>
              <a:ext cx="1168762" cy="35504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70DCB0A-DB0A-487E-BAEE-6C22D6BB861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2151548"/>
              <a:ext cx="3056981" cy="6295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1E2703-51D8-4C0B-8D70-6737E6DF722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1493836"/>
              <a:ext cx="2660025" cy="505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1308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7325882-7938-40AD-BDB6-711CF1344368}"/>
              </a:ext>
            </a:extLst>
          </p:cNvPr>
          <p:cNvGrpSpPr/>
          <p:nvPr/>
        </p:nvGrpSpPr>
        <p:grpSpPr>
          <a:xfrm>
            <a:off x="4038600" y="2819400"/>
            <a:ext cx="4451228" cy="2286000"/>
            <a:chOff x="4038600" y="2819400"/>
            <a:chExt cx="4451228" cy="2286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8E6698E-ADAB-4AD4-9C79-815C5BB1F1F0}"/>
                </a:ext>
              </a:extLst>
            </p:cNvPr>
            <p:cNvGrpSpPr/>
            <p:nvPr/>
          </p:nvGrpSpPr>
          <p:grpSpPr>
            <a:xfrm>
              <a:off x="4038600" y="2819400"/>
              <a:ext cx="4451228" cy="2286000"/>
              <a:chOff x="4038600" y="2819400"/>
              <a:chExt cx="4451228" cy="228600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DF38276-C102-42BA-A873-0FF57E9BF05E}"/>
                  </a:ext>
                </a:extLst>
              </p:cNvPr>
              <p:cNvGrpSpPr/>
              <p:nvPr/>
            </p:nvGrpSpPr>
            <p:grpSpPr>
              <a:xfrm>
                <a:off x="4038600" y="2819400"/>
                <a:ext cx="4229100" cy="2286000"/>
                <a:chOff x="4038600" y="2819400"/>
                <a:chExt cx="4229100" cy="2286000"/>
              </a:xfrm>
            </p:grpSpPr>
            <p:sp>
              <p:nvSpPr>
                <p:cNvPr id="3" name="Rectangle 3">
                  <a:extLst>
                    <a:ext uri="{FF2B5EF4-FFF2-40B4-BE49-F238E27FC236}">
                      <a16:creationId xmlns:a16="http://schemas.microsoft.com/office/drawing/2014/main" id="{F22B4D8D-5E15-4950-B0A2-59ED35A04D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3429000"/>
                  <a:ext cx="914400" cy="685800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" name="Oval 5">
                  <a:extLst>
                    <a:ext uri="{FF2B5EF4-FFF2-40B4-BE49-F238E27FC236}">
                      <a16:creationId xmlns:a16="http://schemas.microsoft.com/office/drawing/2014/main" id="{33602F9C-4800-465A-AF40-A79D1441E5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4038600"/>
                  <a:ext cx="914400" cy="152400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" name="Line 6">
                  <a:extLst>
                    <a:ext uri="{FF2B5EF4-FFF2-40B4-BE49-F238E27FC236}">
                      <a16:creationId xmlns:a16="http://schemas.microsoft.com/office/drawing/2014/main" id="{38BEE0E9-8EE8-4DB9-9133-FB4919DBA1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386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" name="Line 7">
                  <a:extLst>
                    <a:ext uri="{FF2B5EF4-FFF2-40B4-BE49-F238E27FC236}">
                      <a16:creationId xmlns:a16="http://schemas.microsoft.com/office/drawing/2014/main" id="{5CF7FA93-1FAC-4A80-9BFB-59AD129736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9530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" name="Line 14">
                  <a:extLst>
                    <a:ext uri="{FF2B5EF4-FFF2-40B4-BE49-F238E27FC236}">
                      <a16:creationId xmlns:a16="http://schemas.microsoft.com/office/drawing/2014/main" id="{0E04F28C-DA51-4763-B52F-6B3FEDEF4B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060556" y="4038600"/>
                  <a:ext cx="484196" cy="15239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" name="Text Box 15">
                  <a:extLst>
                    <a:ext uri="{FF2B5EF4-FFF2-40B4-BE49-F238E27FC236}">
                      <a16:creationId xmlns:a16="http://schemas.microsoft.com/office/drawing/2014/main" id="{EB5F4CF1-5964-48AC-9408-64CD2575D84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17055" y="3549551"/>
                  <a:ext cx="1147517" cy="9233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eaLnBrk="1" hangingPunct="1"/>
                  <a:r>
                    <a:rPr lang="en-US" sz="1800" dirty="0">
                      <a:latin typeface="Baskerville Old Face" pitchFamily="18" charset="0"/>
                    </a:rPr>
                    <a:t>Small diameter tubing</a:t>
                  </a:r>
                </a:p>
              </p:txBody>
            </p:sp>
            <p:sp>
              <p:nvSpPr>
                <p:cNvPr id="16" name="Freeform 17">
                  <a:extLst>
                    <a:ext uri="{FF2B5EF4-FFF2-40B4-BE49-F238E27FC236}">
                      <a16:creationId xmlns:a16="http://schemas.microsoft.com/office/drawing/2014/main" id="{CBDAD897-3EBC-4A87-B9F2-6CCCA32C64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7763" y="4056063"/>
                  <a:ext cx="3233737" cy="10493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47" y="130"/>
                    </a:cxn>
                    <a:cxn ang="0">
                      <a:pos x="909" y="593"/>
                    </a:cxn>
                    <a:cxn ang="0">
                      <a:pos x="2037" y="536"/>
                    </a:cxn>
                  </a:cxnLst>
                  <a:rect l="0" t="0" r="r" b="b"/>
                  <a:pathLst>
                    <a:path w="2037" h="661">
                      <a:moveTo>
                        <a:pt x="0" y="0"/>
                      </a:moveTo>
                      <a:cubicBezTo>
                        <a:pt x="298" y="15"/>
                        <a:pt x="596" y="31"/>
                        <a:pt x="747" y="130"/>
                      </a:cubicBezTo>
                      <a:cubicBezTo>
                        <a:pt x="898" y="229"/>
                        <a:pt x="694" y="525"/>
                        <a:pt x="909" y="593"/>
                      </a:cubicBezTo>
                      <a:cubicBezTo>
                        <a:pt x="1124" y="661"/>
                        <a:pt x="1580" y="598"/>
                        <a:pt x="2037" y="536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18">
                  <a:extLst>
                    <a:ext uri="{FF2B5EF4-FFF2-40B4-BE49-F238E27FC236}">
                      <a16:creationId xmlns:a16="http://schemas.microsoft.com/office/drawing/2014/main" id="{378C8E85-6B15-440A-9B61-ECC9596EAF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97450" y="3425825"/>
                  <a:ext cx="3270250" cy="0"/>
                </a:xfrm>
                <a:prstGeom prst="line">
                  <a:avLst/>
                </a:prstGeom>
                <a:noFill/>
                <a:ln w="12700" cap="rnd">
                  <a:solidFill>
                    <a:schemeClr val="tx1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Line 19">
                  <a:extLst>
                    <a:ext uri="{FF2B5EF4-FFF2-40B4-BE49-F238E27FC236}">
                      <a16:creationId xmlns:a16="http://schemas.microsoft.com/office/drawing/2014/main" id="{31244288-099C-4BDC-86FF-F906B0F585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74038" y="3425825"/>
                  <a:ext cx="0" cy="14684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" name="Arrow: Right 1">
                <a:extLst>
                  <a:ext uri="{FF2B5EF4-FFF2-40B4-BE49-F238E27FC236}">
                    <a16:creationId xmlns:a16="http://schemas.microsoft.com/office/drawing/2014/main" id="{72C0E2FC-1947-4BEB-8D57-17EF8811ABFE}"/>
                  </a:ext>
                </a:extLst>
              </p:cNvPr>
              <p:cNvSpPr/>
              <p:nvPr/>
            </p:nvSpPr>
            <p:spPr bwMode="auto">
              <a:xfrm>
                <a:off x="8191500" y="4876800"/>
                <a:ext cx="298328" cy="50800"/>
              </a:xfrm>
              <a:prstGeom prst="rightArrow">
                <a:avLst/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7083162-B08D-4BA2-AB2D-AEFC696C63A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43752" y="3977666"/>
                <a:ext cx="260571" cy="213333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1F4F404-5FE9-4469-9603-8E686263D37F}"/>
                </a:ext>
              </a:extLst>
            </p:cNvPr>
            <p:cNvSpPr/>
            <p:nvPr/>
          </p:nvSpPr>
          <p:spPr bwMode="auto">
            <a:xfrm>
              <a:off x="4375330" y="3365193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92D880A-01CD-4E21-9F29-13D2A5B715DA}"/>
                </a:ext>
              </a:extLst>
            </p:cNvPr>
            <p:cNvSpPr/>
            <p:nvPr/>
          </p:nvSpPr>
          <p:spPr bwMode="auto">
            <a:xfrm>
              <a:off x="8183059" y="4841568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1127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 Box 95">
            <a:extLst>
              <a:ext uri="{FF2B5EF4-FFF2-40B4-BE49-F238E27FC236}">
                <a16:creationId xmlns:a16="http://schemas.microsoft.com/office/drawing/2014/main" id="{C1C28FCD-8D92-4184-93FC-A921B9C7C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061" y="5807869"/>
            <a:ext cx="1287532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 Mix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Orifice</a:t>
            </a:r>
          </a:p>
        </p:txBody>
      </p:sp>
      <p:sp>
        <p:nvSpPr>
          <p:cNvPr id="145" name="Line 96">
            <a:extLst>
              <a:ext uri="{FF2B5EF4-FFF2-40B4-BE49-F238E27FC236}">
                <a16:creationId xmlns:a16="http://schemas.microsoft.com/office/drawing/2014/main" id="{37A30529-F810-41F0-A1EB-CCF4ECA9C7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9411" y="6067424"/>
            <a:ext cx="727432" cy="47783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33E16C-789F-4FB6-B9EE-35757A298126}"/>
              </a:ext>
            </a:extLst>
          </p:cNvPr>
          <p:cNvSpPr/>
          <p:nvPr/>
        </p:nvSpPr>
        <p:spPr bwMode="auto">
          <a:xfrm>
            <a:off x="4297993" y="6494952"/>
            <a:ext cx="987368" cy="3302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DF92B69-DD83-491F-B685-136E66879859}"/>
              </a:ext>
            </a:extLst>
          </p:cNvPr>
          <p:cNvSpPr/>
          <p:nvPr/>
        </p:nvSpPr>
        <p:spPr bwMode="auto">
          <a:xfrm>
            <a:off x="4546811" y="6589714"/>
            <a:ext cx="489732" cy="1254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B1A852-C173-4650-BC8C-EA4DB32E5FA1}"/>
              </a:ext>
            </a:extLst>
          </p:cNvPr>
          <p:cNvGrpSpPr/>
          <p:nvPr/>
        </p:nvGrpSpPr>
        <p:grpSpPr>
          <a:xfrm>
            <a:off x="633796" y="33214"/>
            <a:ext cx="10440841" cy="6613525"/>
            <a:chOff x="633796" y="50800"/>
            <a:chExt cx="10440841" cy="6613525"/>
          </a:xfrm>
        </p:grpSpPr>
        <p:grpSp>
          <p:nvGrpSpPr>
            <p:cNvPr id="39" name="Group 4">
              <a:extLst>
                <a:ext uri="{FF2B5EF4-FFF2-40B4-BE49-F238E27FC236}">
                  <a16:creationId xmlns:a16="http://schemas.microsoft.com/office/drawing/2014/main" id="{C736BADA-893A-4920-94C2-0EF5B5488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6360" y="5140325"/>
              <a:ext cx="1974850" cy="1143000"/>
              <a:chOff x="2208" y="3312"/>
              <a:chExt cx="1152" cy="720"/>
            </a:xfrm>
          </p:grpSpPr>
          <p:sp>
            <p:nvSpPr>
              <p:cNvPr id="53" name="Line 5">
                <a:extLst>
                  <a:ext uri="{FF2B5EF4-FFF2-40B4-BE49-F238E27FC236}">
                    <a16:creationId xmlns:a16="http://schemas.microsoft.com/office/drawing/2014/main" id="{1962FCB5-FE2D-4E40-B255-6F4CCC9BA9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331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6">
                <a:extLst>
                  <a:ext uri="{FF2B5EF4-FFF2-40B4-BE49-F238E27FC236}">
                    <a16:creationId xmlns:a16="http://schemas.microsoft.com/office/drawing/2014/main" id="{DD9DBE40-DA9A-4E27-B47E-22D257CE53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403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Arc 7">
              <a:extLst>
                <a:ext uri="{FF2B5EF4-FFF2-40B4-BE49-F238E27FC236}">
                  <a16:creationId xmlns:a16="http://schemas.microsoft.com/office/drawing/2014/main" id="{A29928B8-2592-4E40-82AB-CA6231CA90B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5285360" y="4759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7" name="Group 8">
              <a:extLst>
                <a:ext uri="{FF2B5EF4-FFF2-40B4-BE49-F238E27FC236}">
                  <a16:creationId xmlns:a16="http://schemas.microsoft.com/office/drawing/2014/main" id="{60A74F49-1489-4E5F-BB9D-2095D96ADD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2571750"/>
              <a:ext cx="228600" cy="1752600"/>
              <a:chOff x="3874" y="1680"/>
              <a:chExt cx="144" cy="1104"/>
            </a:xfrm>
          </p:grpSpPr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26C7ED48-4C8C-4C87-82E4-9BA06EB6ED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0514213C-D488-4641-B56E-E1178B322D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8E8A761B-77E0-41D4-94FC-BA734EE487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2">
                <a:extLst>
                  <a:ext uri="{FF2B5EF4-FFF2-40B4-BE49-F238E27FC236}">
                    <a16:creationId xmlns:a16="http://schemas.microsoft.com/office/drawing/2014/main" id="{61E7E957-FB95-4FCC-B437-A362425A5D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3">
                <a:extLst>
                  <a:ext uri="{FF2B5EF4-FFF2-40B4-BE49-F238E27FC236}">
                    <a16:creationId xmlns:a16="http://schemas.microsoft.com/office/drawing/2014/main" id="{977FD88F-AD96-40B6-BCCC-CEFFD67206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4">
                <a:extLst>
                  <a:ext uri="{FF2B5EF4-FFF2-40B4-BE49-F238E27FC236}">
                    <a16:creationId xmlns:a16="http://schemas.microsoft.com/office/drawing/2014/main" id="{266F6757-4E2C-499A-A77B-EE0FA6AB8E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5">
                <a:extLst>
                  <a:ext uri="{FF2B5EF4-FFF2-40B4-BE49-F238E27FC236}">
                    <a16:creationId xmlns:a16="http://schemas.microsoft.com/office/drawing/2014/main" id="{FB2148BA-337A-468B-B1C1-7F0B17397D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6">
                <a:extLst>
                  <a:ext uri="{FF2B5EF4-FFF2-40B4-BE49-F238E27FC236}">
                    <a16:creationId xmlns:a16="http://schemas.microsoft.com/office/drawing/2014/main" id="{74865E91-A4CC-40FC-B406-26A0CE6945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7">
                <a:extLst>
                  <a:ext uri="{FF2B5EF4-FFF2-40B4-BE49-F238E27FC236}">
                    <a16:creationId xmlns:a16="http://schemas.microsoft.com/office/drawing/2014/main" id="{80992A93-155B-4990-8684-C273A0A5E5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8">
                <a:extLst>
                  <a:ext uri="{FF2B5EF4-FFF2-40B4-BE49-F238E27FC236}">
                    <a16:creationId xmlns:a16="http://schemas.microsoft.com/office/drawing/2014/main" id="{020D4EDE-6C3A-4B82-9EF4-8ACD07FC9E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19">
                <a:extLst>
                  <a:ext uri="{FF2B5EF4-FFF2-40B4-BE49-F238E27FC236}">
                    <a16:creationId xmlns:a16="http://schemas.microsoft.com/office/drawing/2014/main" id="{D2BD6648-856A-4598-A985-9C5B74D6ED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0">
                <a:extLst>
                  <a:ext uri="{FF2B5EF4-FFF2-40B4-BE49-F238E27FC236}">
                    <a16:creationId xmlns:a16="http://schemas.microsoft.com/office/drawing/2014/main" id="{BA60C2E7-99CE-4DFD-B08D-2B96F77451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1">
                <a:extLst>
                  <a:ext uri="{FF2B5EF4-FFF2-40B4-BE49-F238E27FC236}">
                    <a16:creationId xmlns:a16="http://schemas.microsoft.com/office/drawing/2014/main" id="{2469435F-A84C-4EBD-AB20-7C2837AEB1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2">
                <a:extLst>
                  <a:ext uri="{FF2B5EF4-FFF2-40B4-BE49-F238E27FC236}">
                    <a16:creationId xmlns:a16="http://schemas.microsoft.com/office/drawing/2014/main" id="{851F308D-30C2-42E7-91A5-21F2283503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3">
                <a:extLst>
                  <a:ext uri="{FF2B5EF4-FFF2-40B4-BE49-F238E27FC236}">
                    <a16:creationId xmlns:a16="http://schemas.microsoft.com/office/drawing/2014/main" id="{D4914673-092D-4D67-91A8-28AC2F3EA2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4">
                <a:extLst>
                  <a:ext uri="{FF2B5EF4-FFF2-40B4-BE49-F238E27FC236}">
                    <a16:creationId xmlns:a16="http://schemas.microsoft.com/office/drawing/2014/main" id="{5CA7F757-1208-4060-9D35-F43D8ADD34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5">
                <a:extLst>
                  <a:ext uri="{FF2B5EF4-FFF2-40B4-BE49-F238E27FC236}">
                    <a16:creationId xmlns:a16="http://schemas.microsoft.com/office/drawing/2014/main" id="{92EE6D13-85A0-403D-AAC6-6D9A5BC81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6">
                <a:extLst>
                  <a:ext uri="{FF2B5EF4-FFF2-40B4-BE49-F238E27FC236}">
                    <a16:creationId xmlns:a16="http://schemas.microsoft.com/office/drawing/2014/main" id="{F0849DBE-1A74-4F66-A800-C826718B4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7">
                <a:extLst>
                  <a:ext uri="{FF2B5EF4-FFF2-40B4-BE49-F238E27FC236}">
                    <a16:creationId xmlns:a16="http://schemas.microsoft.com/office/drawing/2014/main" id="{F52F581D-DD4F-4083-80F8-CAC862C702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8">
                <a:extLst>
                  <a:ext uri="{FF2B5EF4-FFF2-40B4-BE49-F238E27FC236}">
                    <a16:creationId xmlns:a16="http://schemas.microsoft.com/office/drawing/2014/main" id="{01957E61-7CA8-4022-A386-34F76C355E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9">
                <a:extLst>
                  <a:ext uri="{FF2B5EF4-FFF2-40B4-BE49-F238E27FC236}">
                    <a16:creationId xmlns:a16="http://schemas.microsoft.com/office/drawing/2014/main" id="{201C90D4-0EB3-4A8D-8C6F-8007F90F11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0">
                <a:extLst>
                  <a:ext uri="{FF2B5EF4-FFF2-40B4-BE49-F238E27FC236}">
                    <a16:creationId xmlns:a16="http://schemas.microsoft.com/office/drawing/2014/main" id="{29DDCD74-C60C-432D-9D6C-54489877CC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1">
                <a:extLst>
                  <a:ext uri="{FF2B5EF4-FFF2-40B4-BE49-F238E27FC236}">
                    <a16:creationId xmlns:a16="http://schemas.microsoft.com/office/drawing/2014/main" id="{987BE078-4244-4E6F-8431-6828091B38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2">
                <a:extLst>
                  <a:ext uri="{FF2B5EF4-FFF2-40B4-BE49-F238E27FC236}">
                    <a16:creationId xmlns:a16="http://schemas.microsoft.com/office/drawing/2014/main" id="{89A9A945-B8A9-4A91-8BBD-24B3731F30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82" name="Arc 33">
              <a:extLst>
                <a:ext uri="{FF2B5EF4-FFF2-40B4-BE49-F238E27FC236}">
                  <a16:creationId xmlns:a16="http://schemas.microsoft.com/office/drawing/2014/main" id="{85DE0A1F-7F63-4313-A60B-FF25CB80D1EF}"/>
                </a:ext>
              </a:extLst>
            </p:cNvPr>
            <p:cNvSpPr>
              <a:spLocks/>
            </p:cNvSpPr>
            <p:nvPr/>
          </p:nvSpPr>
          <p:spPr bwMode="auto">
            <a:xfrm rot="5400000" flipH="1" flipV="1">
              <a:off x="5285360" y="6283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Line 34">
              <a:extLst>
                <a:ext uri="{FF2B5EF4-FFF2-40B4-BE49-F238E27FC236}">
                  <a16:creationId xmlns:a16="http://schemas.microsoft.com/office/drawing/2014/main" id="{81679192-0181-4149-80FC-942FEB244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85360" y="1787525"/>
              <a:ext cx="0" cy="2971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4" name="Line 35">
              <a:extLst>
                <a:ext uri="{FF2B5EF4-FFF2-40B4-BE49-F238E27FC236}">
                  <a16:creationId xmlns:a16="http://schemas.microsoft.com/office/drawing/2014/main" id="{81275EB7-15BC-4F16-8BDF-320428B0A7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94760" y="1787525"/>
              <a:ext cx="0" cy="4876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85" name="Group 36">
              <a:extLst>
                <a:ext uri="{FF2B5EF4-FFF2-40B4-BE49-F238E27FC236}">
                  <a16:creationId xmlns:a16="http://schemas.microsoft.com/office/drawing/2014/main" id="{D28D078B-2674-465A-99CD-CED4CBC50E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04360" y="1984375"/>
              <a:ext cx="76200" cy="2209800"/>
              <a:chOff x="816" y="1632"/>
              <a:chExt cx="48" cy="1392"/>
            </a:xfrm>
          </p:grpSpPr>
          <p:sp>
            <p:nvSpPr>
              <p:cNvPr id="86" name="Oval 37">
                <a:extLst>
                  <a:ext uri="{FF2B5EF4-FFF2-40B4-BE49-F238E27FC236}">
                    <a16:creationId xmlns:a16="http://schemas.microsoft.com/office/drawing/2014/main" id="{0D90554A-1685-4CDF-9EA3-B1820940C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Oval 38">
                <a:extLst>
                  <a:ext uri="{FF2B5EF4-FFF2-40B4-BE49-F238E27FC236}">
                    <a16:creationId xmlns:a16="http://schemas.microsoft.com/office/drawing/2014/main" id="{34AE0F32-121D-4435-8AA5-32F29F5DE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Oval 39">
                <a:extLst>
                  <a:ext uri="{FF2B5EF4-FFF2-40B4-BE49-F238E27FC236}">
                    <a16:creationId xmlns:a16="http://schemas.microsoft.com/office/drawing/2014/main" id="{32D060DB-B6FC-4C7E-A28A-C32273FFB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Oval 40">
                <a:extLst>
                  <a:ext uri="{FF2B5EF4-FFF2-40B4-BE49-F238E27FC236}">
                    <a16:creationId xmlns:a16="http://schemas.microsoft.com/office/drawing/2014/main" id="{945EBC2E-1A43-4078-AFE0-34B96BF9B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Oval 41">
                <a:extLst>
                  <a:ext uri="{FF2B5EF4-FFF2-40B4-BE49-F238E27FC236}">
                    <a16:creationId xmlns:a16="http://schemas.microsoft.com/office/drawing/2014/main" id="{9D0AE804-DE54-4696-9B6F-60132D899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Oval 42">
                <a:extLst>
                  <a:ext uri="{FF2B5EF4-FFF2-40B4-BE49-F238E27FC236}">
                    <a16:creationId xmlns:a16="http://schemas.microsoft.com/office/drawing/2014/main" id="{804EA67C-1C50-4FF0-AC32-A17B6C80A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Oval 43">
                <a:extLst>
                  <a:ext uri="{FF2B5EF4-FFF2-40B4-BE49-F238E27FC236}">
                    <a16:creationId xmlns:a16="http://schemas.microsoft.com/office/drawing/2014/main" id="{C3D4261A-0B06-4DD9-8519-F9A73EB74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Oval 44">
                <a:extLst>
                  <a:ext uri="{FF2B5EF4-FFF2-40B4-BE49-F238E27FC236}">
                    <a16:creationId xmlns:a16="http://schemas.microsoft.com/office/drawing/2014/main" id="{7ABE2305-7FB4-43FA-97AE-7D9F0D2C9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Oval 45">
                <a:extLst>
                  <a:ext uri="{FF2B5EF4-FFF2-40B4-BE49-F238E27FC236}">
                    <a16:creationId xmlns:a16="http://schemas.microsoft.com/office/drawing/2014/main" id="{4390C8C9-067E-4CA7-AE90-C94F8E1A8A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Oval 46">
                <a:extLst>
                  <a:ext uri="{FF2B5EF4-FFF2-40B4-BE49-F238E27FC236}">
                    <a16:creationId xmlns:a16="http://schemas.microsoft.com/office/drawing/2014/main" id="{5EF6AFB6-0A03-4658-AA34-43AE6BA0F9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Oval 47">
                <a:extLst>
                  <a:ext uri="{FF2B5EF4-FFF2-40B4-BE49-F238E27FC236}">
                    <a16:creationId xmlns:a16="http://schemas.microsoft.com/office/drawing/2014/main" id="{FDAB550B-7A20-4693-AF5D-A24D0E8CD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Oval 48">
                <a:extLst>
                  <a:ext uri="{FF2B5EF4-FFF2-40B4-BE49-F238E27FC236}">
                    <a16:creationId xmlns:a16="http://schemas.microsoft.com/office/drawing/2014/main" id="{C8E314AE-54A4-4807-905D-867EC6A5A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Oval 49">
                <a:extLst>
                  <a:ext uri="{FF2B5EF4-FFF2-40B4-BE49-F238E27FC236}">
                    <a16:creationId xmlns:a16="http://schemas.microsoft.com/office/drawing/2014/main" id="{C51D3301-DF7A-419F-9603-D04149228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Oval 50">
                <a:extLst>
                  <a:ext uri="{FF2B5EF4-FFF2-40B4-BE49-F238E27FC236}">
                    <a16:creationId xmlns:a16="http://schemas.microsoft.com/office/drawing/2014/main" id="{0E669866-6075-465E-B5D8-1F3C0B164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Oval 51">
                <a:extLst>
                  <a:ext uri="{FF2B5EF4-FFF2-40B4-BE49-F238E27FC236}">
                    <a16:creationId xmlns:a16="http://schemas.microsoft.com/office/drawing/2014/main" id="{1E4E870B-3F5C-4880-A999-CE551786F0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01" name="Group 52">
              <a:extLst>
                <a:ext uri="{FF2B5EF4-FFF2-40B4-BE49-F238E27FC236}">
                  <a16:creationId xmlns:a16="http://schemas.microsoft.com/office/drawing/2014/main" id="{38E211C1-ED23-462F-8C6C-1D37A29CFB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56760" y="2060575"/>
              <a:ext cx="76200" cy="2209800"/>
              <a:chOff x="816" y="1632"/>
              <a:chExt cx="48" cy="1392"/>
            </a:xfrm>
          </p:grpSpPr>
          <p:sp>
            <p:nvSpPr>
              <p:cNvPr id="102" name="Oval 53">
                <a:extLst>
                  <a:ext uri="{FF2B5EF4-FFF2-40B4-BE49-F238E27FC236}">
                    <a16:creationId xmlns:a16="http://schemas.microsoft.com/office/drawing/2014/main" id="{1CDE35A0-FDDC-4858-A3E3-BC53465C2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Oval 54">
                <a:extLst>
                  <a:ext uri="{FF2B5EF4-FFF2-40B4-BE49-F238E27FC236}">
                    <a16:creationId xmlns:a16="http://schemas.microsoft.com/office/drawing/2014/main" id="{F886A143-EA43-479B-8737-19C32C26D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Oval 55">
                <a:extLst>
                  <a:ext uri="{FF2B5EF4-FFF2-40B4-BE49-F238E27FC236}">
                    <a16:creationId xmlns:a16="http://schemas.microsoft.com/office/drawing/2014/main" id="{759B7234-B407-4148-A338-32A0DEE7C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Oval 56">
                <a:extLst>
                  <a:ext uri="{FF2B5EF4-FFF2-40B4-BE49-F238E27FC236}">
                    <a16:creationId xmlns:a16="http://schemas.microsoft.com/office/drawing/2014/main" id="{F962C8D7-D4BD-4643-B544-DF6500BAC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Oval 57">
                <a:extLst>
                  <a:ext uri="{FF2B5EF4-FFF2-40B4-BE49-F238E27FC236}">
                    <a16:creationId xmlns:a16="http://schemas.microsoft.com/office/drawing/2014/main" id="{F8AF77AB-1D3F-4A1C-A37A-8A423AD8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Oval 58">
                <a:extLst>
                  <a:ext uri="{FF2B5EF4-FFF2-40B4-BE49-F238E27FC236}">
                    <a16:creationId xmlns:a16="http://schemas.microsoft.com/office/drawing/2014/main" id="{79FAF0FE-B1D6-4221-8274-9FDDE4395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Oval 59">
                <a:extLst>
                  <a:ext uri="{FF2B5EF4-FFF2-40B4-BE49-F238E27FC236}">
                    <a16:creationId xmlns:a16="http://schemas.microsoft.com/office/drawing/2014/main" id="{170D457C-0E89-44E2-BA9A-523355B69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Oval 60">
                <a:extLst>
                  <a:ext uri="{FF2B5EF4-FFF2-40B4-BE49-F238E27FC236}">
                    <a16:creationId xmlns:a16="http://schemas.microsoft.com/office/drawing/2014/main" id="{169FD93E-B852-45BB-9611-5358B9262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Oval 61">
                <a:extLst>
                  <a:ext uri="{FF2B5EF4-FFF2-40B4-BE49-F238E27FC236}">
                    <a16:creationId xmlns:a16="http://schemas.microsoft.com/office/drawing/2014/main" id="{F878D37D-8B09-48D9-AC3E-7479DA5B2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Oval 62">
                <a:extLst>
                  <a:ext uri="{FF2B5EF4-FFF2-40B4-BE49-F238E27FC236}">
                    <a16:creationId xmlns:a16="http://schemas.microsoft.com/office/drawing/2014/main" id="{D0B1266B-28D7-4C7E-9C58-BCE046B7E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Oval 63">
                <a:extLst>
                  <a:ext uri="{FF2B5EF4-FFF2-40B4-BE49-F238E27FC236}">
                    <a16:creationId xmlns:a16="http://schemas.microsoft.com/office/drawing/2014/main" id="{692D9ED4-75C6-4F3A-888F-108A044A8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Oval 64">
                <a:extLst>
                  <a:ext uri="{FF2B5EF4-FFF2-40B4-BE49-F238E27FC236}">
                    <a16:creationId xmlns:a16="http://schemas.microsoft.com/office/drawing/2014/main" id="{1AF18A0E-A84B-4CD0-BE91-9C9BBDB4E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Oval 65">
                <a:extLst>
                  <a:ext uri="{FF2B5EF4-FFF2-40B4-BE49-F238E27FC236}">
                    <a16:creationId xmlns:a16="http://schemas.microsoft.com/office/drawing/2014/main" id="{835AA661-1516-413B-94F4-88891A003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Oval 66">
                <a:extLst>
                  <a:ext uri="{FF2B5EF4-FFF2-40B4-BE49-F238E27FC236}">
                    <a16:creationId xmlns:a16="http://schemas.microsoft.com/office/drawing/2014/main" id="{469A82D2-E694-433F-9364-0C38CF8C2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6" name="Oval 67">
                <a:extLst>
                  <a:ext uri="{FF2B5EF4-FFF2-40B4-BE49-F238E27FC236}">
                    <a16:creationId xmlns:a16="http://schemas.microsoft.com/office/drawing/2014/main" id="{2A16CF8D-C323-4F95-A66D-BA3009A8F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7" name="Group 68">
              <a:extLst>
                <a:ext uri="{FF2B5EF4-FFF2-40B4-BE49-F238E27FC236}">
                  <a16:creationId xmlns:a16="http://schemas.microsoft.com/office/drawing/2014/main" id="{E0296D95-506F-4160-9957-D172452A04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1962150"/>
              <a:ext cx="228600" cy="1752600"/>
              <a:chOff x="3874" y="1680"/>
              <a:chExt cx="144" cy="1104"/>
            </a:xfrm>
          </p:grpSpPr>
          <p:sp>
            <p:nvSpPr>
              <p:cNvPr id="118" name="Line 69">
                <a:extLst>
                  <a:ext uri="{FF2B5EF4-FFF2-40B4-BE49-F238E27FC236}">
                    <a16:creationId xmlns:a16="http://schemas.microsoft.com/office/drawing/2014/main" id="{C5A4DE6D-97FB-4B6A-9521-449C4A32C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Line 70">
                <a:extLst>
                  <a:ext uri="{FF2B5EF4-FFF2-40B4-BE49-F238E27FC236}">
                    <a16:creationId xmlns:a16="http://schemas.microsoft.com/office/drawing/2014/main" id="{3B18EBC5-E1B3-4558-83E1-D61631E090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Line 71">
                <a:extLst>
                  <a:ext uri="{FF2B5EF4-FFF2-40B4-BE49-F238E27FC236}">
                    <a16:creationId xmlns:a16="http://schemas.microsoft.com/office/drawing/2014/main" id="{9A7C6A98-3544-4132-96EC-9B98E65BA6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Line 72">
                <a:extLst>
                  <a:ext uri="{FF2B5EF4-FFF2-40B4-BE49-F238E27FC236}">
                    <a16:creationId xmlns:a16="http://schemas.microsoft.com/office/drawing/2014/main" id="{3902F5A7-8D86-4BBE-8172-D36E4B8D28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2" name="Line 73">
                <a:extLst>
                  <a:ext uri="{FF2B5EF4-FFF2-40B4-BE49-F238E27FC236}">
                    <a16:creationId xmlns:a16="http://schemas.microsoft.com/office/drawing/2014/main" id="{34D0E438-419B-4D98-B6EC-F158A9417F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3" name="Line 74">
                <a:extLst>
                  <a:ext uri="{FF2B5EF4-FFF2-40B4-BE49-F238E27FC236}">
                    <a16:creationId xmlns:a16="http://schemas.microsoft.com/office/drawing/2014/main" id="{C807BF80-A5FA-45BB-8B95-5D121D01CB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Line 75">
                <a:extLst>
                  <a:ext uri="{FF2B5EF4-FFF2-40B4-BE49-F238E27FC236}">
                    <a16:creationId xmlns:a16="http://schemas.microsoft.com/office/drawing/2014/main" id="{9BFEB115-07D3-4F71-BA6C-C4EF69D81A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Line 76">
                <a:extLst>
                  <a:ext uri="{FF2B5EF4-FFF2-40B4-BE49-F238E27FC236}">
                    <a16:creationId xmlns:a16="http://schemas.microsoft.com/office/drawing/2014/main" id="{FA312EC9-FDE1-4EFF-B66D-790A4073C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6" name="Line 77">
                <a:extLst>
                  <a:ext uri="{FF2B5EF4-FFF2-40B4-BE49-F238E27FC236}">
                    <a16:creationId xmlns:a16="http://schemas.microsoft.com/office/drawing/2014/main" id="{9D75287E-D8A5-47C3-9A0F-00A4E7D16C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7" name="Line 78">
                <a:extLst>
                  <a:ext uri="{FF2B5EF4-FFF2-40B4-BE49-F238E27FC236}">
                    <a16:creationId xmlns:a16="http://schemas.microsoft.com/office/drawing/2014/main" id="{2D1CF212-A89C-4679-81BF-E99E385A30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Line 79">
                <a:extLst>
                  <a:ext uri="{FF2B5EF4-FFF2-40B4-BE49-F238E27FC236}">
                    <a16:creationId xmlns:a16="http://schemas.microsoft.com/office/drawing/2014/main" id="{ECC95CF7-DB04-4908-B085-39870585C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Line 80">
                <a:extLst>
                  <a:ext uri="{FF2B5EF4-FFF2-40B4-BE49-F238E27FC236}">
                    <a16:creationId xmlns:a16="http://schemas.microsoft.com/office/drawing/2014/main" id="{7DF26D98-4C33-472E-94A0-3380CDE7DD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0" name="Line 81">
                <a:extLst>
                  <a:ext uri="{FF2B5EF4-FFF2-40B4-BE49-F238E27FC236}">
                    <a16:creationId xmlns:a16="http://schemas.microsoft.com/office/drawing/2014/main" id="{A4B9E102-66E3-4406-9E8F-3B37C733A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1" name="Line 82">
                <a:extLst>
                  <a:ext uri="{FF2B5EF4-FFF2-40B4-BE49-F238E27FC236}">
                    <a16:creationId xmlns:a16="http://schemas.microsoft.com/office/drawing/2014/main" id="{C1CB4800-CE13-448F-87CF-89E85C34F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Line 83">
                <a:extLst>
                  <a:ext uri="{FF2B5EF4-FFF2-40B4-BE49-F238E27FC236}">
                    <a16:creationId xmlns:a16="http://schemas.microsoft.com/office/drawing/2014/main" id="{23CB4066-DD5C-4094-9E1F-1F4B7946C3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3" name="Line 84">
                <a:extLst>
                  <a:ext uri="{FF2B5EF4-FFF2-40B4-BE49-F238E27FC236}">
                    <a16:creationId xmlns:a16="http://schemas.microsoft.com/office/drawing/2014/main" id="{34EE98B5-0178-42EF-84DC-140DF5215D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4" name="Line 85">
                <a:extLst>
                  <a:ext uri="{FF2B5EF4-FFF2-40B4-BE49-F238E27FC236}">
                    <a16:creationId xmlns:a16="http://schemas.microsoft.com/office/drawing/2014/main" id="{CCA51B0D-9729-4B1A-9A8F-2A818C4547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Line 86">
                <a:extLst>
                  <a:ext uri="{FF2B5EF4-FFF2-40B4-BE49-F238E27FC236}">
                    <a16:creationId xmlns:a16="http://schemas.microsoft.com/office/drawing/2014/main" id="{AF820EBF-9946-4E52-98F7-9AAF59C5FB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6" name="Line 87">
                <a:extLst>
                  <a:ext uri="{FF2B5EF4-FFF2-40B4-BE49-F238E27FC236}">
                    <a16:creationId xmlns:a16="http://schemas.microsoft.com/office/drawing/2014/main" id="{05D4FB8F-CCA0-41DD-831B-B46CA4F949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7" name="Line 88">
                <a:extLst>
                  <a:ext uri="{FF2B5EF4-FFF2-40B4-BE49-F238E27FC236}">
                    <a16:creationId xmlns:a16="http://schemas.microsoft.com/office/drawing/2014/main" id="{B338F981-0C92-4BAE-AF4C-AFDAA8DFF3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Line 89">
                <a:extLst>
                  <a:ext uri="{FF2B5EF4-FFF2-40B4-BE49-F238E27FC236}">
                    <a16:creationId xmlns:a16="http://schemas.microsoft.com/office/drawing/2014/main" id="{C8E63EF9-D576-4BCE-BE68-2CE9F2AF14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9" name="Line 90">
                <a:extLst>
                  <a:ext uri="{FF2B5EF4-FFF2-40B4-BE49-F238E27FC236}">
                    <a16:creationId xmlns:a16="http://schemas.microsoft.com/office/drawing/2014/main" id="{0F0A2318-00E7-4314-9BBF-077597AD5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0" name="Line 91">
                <a:extLst>
                  <a:ext uri="{FF2B5EF4-FFF2-40B4-BE49-F238E27FC236}">
                    <a16:creationId xmlns:a16="http://schemas.microsoft.com/office/drawing/2014/main" id="{8BE74D64-3E65-40FA-9D9C-E0E91D4C54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1" name="Line 92">
                <a:extLst>
                  <a:ext uri="{FF2B5EF4-FFF2-40B4-BE49-F238E27FC236}">
                    <a16:creationId xmlns:a16="http://schemas.microsoft.com/office/drawing/2014/main" id="{4BDD24F5-3CE9-4AA4-849F-C0582D1AD3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142" name="Picture 93">
              <a:extLst>
                <a:ext uri="{FF2B5EF4-FFF2-40B4-BE49-F238E27FC236}">
                  <a16:creationId xmlns:a16="http://schemas.microsoft.com/office/drawing/2014/main" id="{F646726D-8E5F-4373-81AD-296EB7964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70960" y="1939925"/>
              <a:ext cx="193675" cy="24495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sp>
          <p:nvSpPr>
            <p:cNvPr id="143" name="Text Box 94">
              <a:extLst>
                <a:ext uri="{FF2B5EF4-FFF2-40B4-BE49-F238E27FC236}">
                  <a16:creationId xmlns:a16="http://schemas.microsoft.com/office/drawing/2014/main" id="{12E09099-77F8-4C5F-AA80-73716B57C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5360" y="2166937"/>
              <a:ext cx="1616075" cy="10064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Holes to choose the dose</a:t>
              </a:r>
            </a:p>
          </p:txBody>
        </p:sp>
        <p:sp>
          <p:nvSpPr>
            <p:cNvPr id="146" name="Freeform 97">
              <a:extLst>
                <a:ext uri="{FF2B5EF4-FFF2-40B4-BE49-F238E27FC236}">
                  <a16:creationId xmlns:a16="http://schemas.microsoft.com/office/drawing/2014/main" id="{4CFC3D56-1371-40EE-9FAB-37C00217D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223" y="2508250"/>
              <a:ext cx="3897312" cy="1741488"/>
            </a:xfrm>
            <a:custGeom>
              <a:avLst/>
              <a:gdLst/>
              <a:ahLst/>
              <a:cxnLst>
                <a:cxn ang="0">
                  <a:pos x="1350" y="16"/>
                </a:cxn>
                <a:cxn ang="0">
                  <a:pos x="837" y="1081"/>
                </a:cxn>
                <a:cxn ang="0">
                  <a:pos x="2455" y="458"/>
                </a:cxn>
              </a:cxnLst>
              <a:rect l="0" t="0" r="r" b="b"/>
              <a:pathLst>
                <a:path w="2455" h="1097">
                  <a:moveTo>
                    <a:pt x="1350" y="16"/>
                  </a:moveTo>
                  <a:cubicBezTo>
                    <a:pt x="672" y="0"/>
                    <a:pt x="0" y="1065"/>
                    <a:pt x="837" y="1081"/>
                  </a:cubicBezTo>
                  <a:cubicBezTo>
                    <a:pt x="1942" y="1097"/>
                    <a:pt x="1147" y="455"/>
                    <a:pt x="2455" y="458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Text Box 99">
              <a:extLst>
                <a:ext uri="{FF2B5EF4-FFF2-40B4-BE49-F238E27FC236}">
                  <a16:creationId xmlns:a16="http://schemas.microsoft.com/office/drawing/2014/main" id="{F40A6789-9D68-4273-84DD-3A337FB453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796" y="1025191"/>
              <a:ext cx="1716088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Tube from the stock tank</a:t>
              </a:r>
            </a:p>
          </p:txBody>
        </p:sp>
        <p:sp>
          <p:nvSpPr>
            <p:cNvPr id="149" name="Text Box 100">
              <a:extLst>
                <a:ext uri="{FF2B5EF4-FFF2-40B4-BE49-F238E27FC236}">
                  <a16:creationId xmlns:a16="http://schemas.microsoft.com/office/drawing/2014/main" id="{AC0D2DED-26C3-40CB-99AF-5036D0E0FA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9985" y="50800"/>
              <a:ext cx="1422400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 vent</a:t>
              </a:r>
            </a:p>
          </p:txBody>
        </p:sp>
        <p:sp>
          <p:nvSpPr>
            <p:cNvPr id="150" name="Line 101">
              <a:extLst>
                <a:ext uri="{FF2B5EF4-FFF2-40B4-BE49-F238E27FC236}">
                  <a16:creationId xmlns:a16="http://schemas.microsoft.com/office/drawing/2014/main" id="{AC30427B-0E11-4423-9AD2-1829426096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87165" y="1435100"/>
              <a:ext cx="1059807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Text Box 102">
              <a:extLst>
                <a:ext uri="{FF2B5EF4-FFF2-40B4-BE49-F238E27FC236}">
                  <a16:creationId xmlns:a16="http://schemas.microsoft.com/office/drawing/2014/main" id="{5A49F5E6-D9E7-49B2-8455-CE2A3F7A13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1973" y="5543550"/>
              <a:ext cx="1277937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Raw water</a:t>
              </a:r>
            </a:p>
          </p:txBody>
        </p:sp>
        <p:sp>
          <p:nvSpPr>
            <p:cNvPr id="152" name="Freeform 103">
              <a:extLst>
                <a:ext uri="{FF2B5EF4-FFF2-40B4-BE49-F238E27FC236}">
                  <a16:creationId xmlns:a16="http://schemas.microsoft.com/office/drawing/2014/main" id="{D738AC49-1DFB-443F-83CA-F897E1689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848" y="5708650"/>
              <a:ext cx="1223962" cy="427038"/>
            </a:xfrm>
            <a:custGeom>
              <a:avLst/>
              <a:gdLst/>
              <a:ahLst/>
              <a:cxnLst>
                <a:cxn ang="0">
                  <a:pos x="771" y="0"/>
                </a:cxn>
                <a:cxn ang="0">
                  <a:pos x="186" y="65"/>
                </a:cxn>
                <a:cxn ang="0">
                  <a:pos x="0" y="269"/>
                </a:cxn>
              </a:cxnLst>
              <a:rect l="0" t="0" r="r" b="b"/>
              <a:pathLst>
                <a:path w="771" h="269">
                  <a:moveTo>
                    <a:pt x="771" y="0"/>
                  </a:moveTo>
                  <a:cubicBezTo>
                    <a:pt x="674" y="11"/>
                    <a:pt x="315" y="20"/>
                    <a:pt x="186" y="65"/>
                  </a:cubicBezTo>
                  <a:cubicBezTo>
                    <a:pt x="57" y="110"/>
                    <a:pt x="39" y="227"/>
                    <a:pt x="0" y="269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54" name="Group 105">
              <a:extLst>
                <a:ext uri="{FF2B5EF4-FFF2-40B4-BE49-F238E27FC236}">
                  <a16:creationId xmlns:a16="http://schemas.microsoft.com/office/drawing/2014/main" id="{F5379056-135F-435D-86A4-FE1B4AF73A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198" y="312738"/>
              <a:ext cx="1411287" cy="2465388"/>
              <a:chOff x="2589" y="85"/>
              <a:chExt cx="889" cy="1553"/>
            </a:xfrm>
          </p:grpSpPr>
          <p:sp>
            <p:nvSpPr>
              <p:cNvPr id="155" name="AutoShape 106">
                <a:extLst>
                  <a:ext uri="{FF2B5EF4-FFF2-40B4-BE49-F238E27FC236}">
                    <a16:creationId xmlns:a16="http://schemas.microsoft.com/office/drawing/2014/main" id="{0F637292-601D-4915-BEF5-104729FFD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84"/>
                <a:ext cx="664" cy="554"/>
              </a:xfrm>
              <a:prstGeom prst="roundRect">
                <a:avLst>
                  <a:gd name="adj" fmla="val 16667"/>
                </a:avLst>
              </a:prstGeom>
              <a:solidFill>
                <a:schemeClr val="hlink"/>
              </a:solidFill>
              <a:ln w="28575">
                <a:noFill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6" name="Rectangle 107">
                <a:extLst>
                  <a:ext uri="{FF2B5EF4-FFF2-40B4-BE49-F238E27FC236}">
                    <a16:creationId xmlns:a16="http://schemas.microsoft.com/office/drawing/2014/main" id="{321AC6E4-E70E-46C4-8815-F0E9D14CB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47"/>
                <a:ext cx="664" cy="111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7" name="AutoShape 108">
                <a:extLst>
                  <a:ext uri="{FF2B5EF4-FFF2-40B4-BE49-F238E27FC236}">
                    <a16:creationId xmlns:a16="http://schemas.microsoft.com/office/drawing/2014/main" id="{7D633226-ED87-4127-8E74-BBA4DC610A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383"/>
                <a:ext cx="664" cy="1255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58" name="Picture 109" descr="Product Picture">
                <a:extLst>
                  <a:ext uri="{FF2B5EF4-FFF2-40B4-BE49-F238E27FC236}">
                    <a16:creationId xmlns:a16="http://schemas.microsoft.com/office/drawing/2014/main" id="{D4A4D9EA-E410-4E4D-96E0-B73EC42FEA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0000" r="63148" b="48000"/>
              <a:stretch>
                <a:fillRect/>
              </a:stretch>
            </p:blipFill>
            <p:spPr bwMode="auto">
              <a:xfrm>
                <a:off x="2589" y="654"/>
                <a:ext cx="530" cy="460"/>
              </a:xfrm>
              <a:prstGeom prst="rect">
                <a:avLst/>
              </a:prstGeom>
              <a:noFill/>
            </p:spPr>
          </p:pic>
          <p:sp>
            <p:nvSpPr>
              <p:cNvPr id="159" name="Rectangle 110">
                <a:extLst>
                  <a:ext uri="{FF2B5EF4-FFF2-40B4-BE49-F238E27FC236}">
                    <a16:creationId xmlns:a16="http://schemas.microsoft.com/office/drawing/2014/main" id="{DAEA8FE6-2CE6-43B9-A9CD-7771812474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8" y="972"/>
                <a:ext cx="56" cy="14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0" name="AutoShape 111">
                <a:extLst>
                  <a:ext uri="{FF2B5EF4-FFF2-40B4-BE49-F238E27FC236}">
                    <a16:creationId xmlns:a16="http://schemas.microsoft.com/office/drawing/2014/main" id="{2D68885A-751E-43E0-9019-3C139C8AA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3012" y="944"/>
                <a:ext cx="147" cy="39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1" name="Group 112">
                <a:extLst>
                  <a:ext uri="{FF2B5EF4-FFF2-40B4-BE49-F238E27FC236}">
                    <a16:creationId xmlns:a16="http://schemas.microsoft.com/office/drawing/2014/main" id="{39CDDA1F-4897-4591-A003-7413369881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60" y="276"/>
                <a:ext cx="528" cy="111"/>
                <a:chOff x="2855" y="276"/>
                <a:chExt cx="528" cy="111"/>
              </a:xfrm>
            </p:grpSpPr>
            <p:sp>
              <p:nvSpPr>
                <p:cNvPr id="167" name="Arc 113">
                  <a:extLst>
                    <a:ext uri="{FF2B5EF4-FFF2-40B4-BE49-F238E27FC236}">
                      <a16:creationId xmlns:a16="http://schemas.microsoft.com/office/drawing/2014/main" id="{F31C4A24-9DBD-4D6D-A947-0484E1B8D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>
                  <a:off x="2855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Arc 114">
                  <a:extLst>
                    <a:ext uri="{FF2B5EF4-FFF2-40B4-BE49-F238E27FC236}">
                      <a16:creationId xmlns:a16="http://schemas.microsoft.com/office/drawing/2014/main" id="{2ADF8FEF-2DA7-4685-BABA-E0CF48945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3343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2" name="AutoShape 115">
                <a:extLst>
                  <a:ext uri="{FF2B5EF4-FFF2-40B4-BE49-F238E27FC236}">
                    <a16:creationId xmlns:a16="http://schemas.microsoft.com/office/drawing/2014/main" id="{58C3DD73-468A-43EC-9AEA-EC090AD70F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36" y="356"/>
                <a:ext cx="576" cy="120"/>
              </a:xfrm>
              <a:custGeom>
                <a:avLst/>
                <a:gdLst>
                  <a:gd name="G0" fmla="+- 2435 0 0"/>
                  <a:gd name="G1" fmla="+- 21600 0 2435"/>
                  <a:gd name="G2" fmla="*/ 2435 1 2"/>
                  <a:gd name="G3" fmla="+- 21600 0 G2"/>
                  <a:gd name="G4" fmla="+/ 2435 21600 2"/>
                  <a:gd name="G5" fmla="+/ G1 0 2"/>
                  <a:gd name="G6" fmla="*/ 21600 21600 2435"/>
                  <a:gd name="G7" fmla="*/ G6 1 2"/>
                  <a:gd name="G8" fmla="+- 21600 0 G7"/>
                  <a:gd name="G9" fmla="*/ 21600 1 2"/>
                  <a:gd name="G10" fmla="+- 2435 0 G9"/>
                  <a:gd name="G11" fmla="?: G10 G8 0"/>
                  <a:gd name="G12" fmla="?: G10 G7 21600"/>
                  <a:gd name="T0" fmla="*/ 20382 w 21600"/>
                  <a:gd name="T1" fmla="*/ 10800 h 21600"/>
                  <a:gd name="T2" fmla="*/ 10800 w 21600"/>
                  <a:gd name="T3" fmla="*/ 21600 h 21600"/>
                  <a:gd name="T4" fmla="*/ 1218 w 21600"/>
                  <a:gd name="T5" fmla="*/ 10800 h 21600"/>
                  <a:gd name="T6" fmla="*/ 10800 w 21600"/>
                  <a:gd name="T7" fmla="*/ 0 h 21600"/>
                  <a:gd name="T8" fmla="*/ 3018 w 21600"/>
                  <a:gd name="T9" fmla="*/ 3018 h 21600"/>
                  <a:gd name="T10" fmla="*/ 18582 w 21600"/>
                  <a:gd name="T11" fmla="*/ 18582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2435" y="21600"/>
                    </a:lnTo>
                    <a:lnTo>
                      <a:pt x="1916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3" name="Group 116">
                <a:extLst>
                  <a:ext uri="{FF2B5EF4-FFF2-40B4-BE49-F238E27FC236}">
                    <a16:creationId xmlns:a16="http://schemas.microsoft.com/office/drawing/2014/main" id="{C557B75E-A0C8-4871-9156-306CE8FBD9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75" y="172"/>
                <a:ext cx="498" cy="149"/>
                <a:chOff x="2869" y="172"/>
                <a:chExt cx="498" cy="149"/>
              </a:xfrm>
            </p:grpSpPr>
            <p:sp>
              <p:nvSpPr>
                <p:cNvPr id="165" name="Freeform 117">
                  <a:extLst>
                    <a:ext uri="{FF2B5EF4-FFF2-40B4-BE49-F238E27FC236}">
                      <a16:creationId xmlns:a16="http://schemas.microsoft.com/office/drawing/2014/main" id="{CFD36D4B-9CA0-4197-8C0B-263E2F8069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9" y="210"/>
                  <a:ext cx="498" cy="111"/>
                </a:xfrm>
                <a:custGeom>
                  <a:avLst/>
                  <a:gdLst/>
                  <a:ahLst/>
                  <a:cxnLst>
                    <a:cxn ang="0">
                      <a:pos x="0" y="144"/>
                    </a:cxn>
                    <a:cxn ang="0">
                      <a:pos x="0" y="0"/>
                    </a:cxn>
                    <a:cxn ang="0">
                      <a:pos x="288" y="0"/>
                    </a:cxn>
                    <a:cxn ang="0">
                      <a:pos x="288" y="144"/>
                    </a:cxn>
                  </a:cxnLst>
                  <a:rect l="0" t="0" r="r" b="b"/>
                  <a:pathLst>
                    <a:path w="288" h="144">
                      <a:moveTo>
                        <a:pt x="0" y="144"/>
                      </a:moveTo>
                      <a:lnTo>
                        <a:pt x="0" y="0"/>
                      </a:lnTo>
                      <a:lnTo>
                        <a:pt x="288" y="0"/>
                      </a:lnTo>
                      <a:lnTo>
                        <a:pt x="288" y="144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Line 118">
                  <a:extLst>
                    <a:ext uri="{FF2B5EF4-FFF2-40B4-BE49-F238E27FC236}">
                      <a16:creationId xmlns:a16="http://schemas.microsoft.com/office/drawing/2014/main" id="{0F41DA31-BEA8-497E-AA00-7927A721BC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18" y="172"/>
                  <a:ext cx="0" cy="8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4" name="Line 119">
                <a:extLst>
                  <a:ext uri="{FF2B5EF4-FFF2-40B4-BE49-F238E27FC236}">
                    <a16:creationId xmlns:a16="http://schemas.microsoft.com/office/drawing/2014/main" id="{997C4B5C-E37D-4816-8F42-2CB54C8E67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08" y="85"/>
                <a:ext cx="370" cy="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69" name="Text Box 120">
              <a:extLst>
                <a:ext uri="{FF2B5EF4-FFF2-40B4-BE49-F238E27FC236}">
                  <a16:creationId xmlns:a16="http://schemas.microsoft.com/office/drawing/2014/main" id="{9DC9D051-D18B-43E1-A112-2672DACF4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6248" y="1116013"/>
              <a:ext cx="1431925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 valve</a:t>
              </a:r>
            </a:p>
          </p:txBody>
        </p:sp>
        <p:sp>
          <p:nvSpPr>
            <p:cNvPr id="170" name="Line 121">
              <a:extLst>
                <a:ext uri="{FF2B5EF4-FFF2-40B4-BE49-F238E27FC236}">
                  <a16:creationId xmlns:a16="http://schemas.microsoft.com/office/drawing/2014/main" id="{133ECB87-16DD-40BA-B3CE-B8F0EDC678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2310" y="1319213"/>
              <a:ext cx="1060450" cy="2397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98797495-F7AF-4BE1-A343-52CCEA6860F0}"/>
                </a:ext>
              </a:extLst>
            </p:cNvPr>
            <p:cNvCxnSpPr/>
            <p:nvPr/>
          </p:nvCxnSpPr>
          <p:spPr bwMode="auto">
            <a:xfrm>
              <a:off x="4218560" y="2022475"/>
              <a:ext cx="318135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2ECEBEB-22FB-4D84-BA9E-D19D4B60BB81}"/>
                </a:ext>
              </a:extLst>
            </p:cNvPr>
            <p:cNvCxnSpPr/>
            <p:nvPr/>
          </p:nvCxnSpPr>
          <p:spPr bwMode="auto">
            <a:xfrm>
              <a:off x="4942460" y="3243263"/>
              <a:ext cx="245745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90FCD7B6-7FC8-43E0-9995-73EED6105158}"/>
                </a:ext>
              </a:extLst>
            </p:cNvPr>
            <p:cNvCxnSpPr/>
            <p:nvPr/>
          </p:nvCxnSpPr>
          <p:spPr bwMode="auto">
            <a:xfrm>
              <a:off x="7399910" y="2022475"/>
              <a:ext cx="0" cy="12207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3168716-AD2B-4B9A-80BC-887165DE279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7192" y="2425700"/>
              <a:ext cx="345650" cy="35877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0" name="Picture 1">
              <a:extLst>
                <a:ext uri="{FF2B5EF4-FFF2-40B4-BE49-F238E27FC236}">
                  <a16:creationId xmlns:a16="http://schemas.microsoft.com/office/drawing/2014/main" id="{E9A93E53-421F-4850-B074-31AF3BADD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/>
            <a:srcRect l="7357" t="3891" r="15316" b="3379"/>
            <a:stretch/>
          </p:blipFill>
          <p:spPr bwMode="auto">
            <a:xfrm>
              <a:off x="8034181" y="214374"/>
              <a:ext cx="3040456" cy="63594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7" name="Text Box 99">
              <a:extLst>
                <a:ext uri="{FF2B5EF4-FFF2-40B4-BE49-F238E27FC236}">
                  <a16:creationId xmlns:a16="http://schemas.microsoft.com/office/drawing/2014/main" id="{4D276A16-B25F-4590-AB61-079AC3211B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4959" y="4209072"/>
              <a:ext cx="1716088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0759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BB3DBA1-51AB-47EB-BA39-EB7F3A3B77D6}"/>
              </a:ext>
            </a:extLst>
          </p:cNvPr>
          <p:cNvGrpSpPr/>
          <p:nvPr/>
        </p:nvGrpSpPr>
        <p:grpSpPr>
          <a:xfrm>
            <a:off x="326137" y="1640063"/>
            <a:ext cx="7421728" cy="1485779"/>
            <a:chOff x="326137" y="1640063"/>
            <a:chExt cx="7421728" cy="148577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33F7C9-2F8E-412F-93CB-B2AC963821D5}"/>
                </a:ext>
              </a:extLst>
            </p:cNvPr>
            <p:cNvGrpSpPr/>
            <p:nvPr/>
          </p:nvGrpSpPr>
          <p:grpSpPr>
            <a:xfrm>
              <a:off x="326137" y="1816100"/>
              <a:ext cx="7421728" cy="1309742"/>
              <a:chOff x="326137" y="1816100"/>
              <a:chExt cx="7421728" cy="130974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2FD5A4B2-AEFF-4F46-A113-4A7DC3B9A6DE}"/>
                  </a:ext>
                </a:extLst>
              </p:cNvPr>
              <p:cNvGrpSpPr/>
              <p:nvPr/>
            </p:nvGrpSpPr>
            <p:grpSpPr>
              <a:xfrm>
                <a:off x="326137" y="1816100"/>
                <a:ext cx="7421728" cy="1309742"/>
                <a:chOff x="326137" y="1816100"/>
                <a:chExt cx="7421728" cy="1309742"/>
              </a:xfrm>
            </p:grpSpPr>
            <p:sp>
              <p:nvSpPr>
                <p:cNvPr id="23" name="Rectangle 24">
                  <a:extLst>
                    <a:ext uri="{FF2B5EF4-FFF2-40B4-BE49-F238E27FC236}">
                      <a16:creationId xmlns:a16="http://schemas.microsoft.com/office/drawing/2014/main" id="{DC1F7809-2FD3-4B9B-BA3C-BB60F4C22C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6525" y="2759075"/>
                  <a:ext cx="362280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</a:p>
              </p:txBody>
            </p:sp>
            <p:sp>
              <p:nvSpPr>
                <p:cNvPr id="24" name="Rectangle 25">
                  <a:extLst>
                    <a:ext uri="{FF2B5EF4-FFF2-40B4-BE49-F238E27FC236}">
                      <a16:creationId xmlns:a16="http://schemas.microsoft.com/office/drawing/2014/main" id="{492488D3-6357-43D9-964E-7FFB4DF263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05413" y="2757488"/>
                  <a:ext cx="567777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square" lIns="90488" tIns="44450" rIns="90488" bIns="44450">
                  <a:spAutoFit/>
                </a:bodyPr>
                <a:lstStyle/>
                <a:p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</a:p>
              </p:txBody>
            </p:sp>
            <p:sp>
              <p:nvSpPr>
                <p:cNvPr id="25" name="Freeform 23">
                  <a:extLst>
                    <a:ext uri="{FF2B5EF4-FFF2-40B4-BE49-F238E27FC236}">
                      <a16:creationId xmlns:a16="http://schemas.microsoft.com/office/drawing/2014/main" id="{9142750E-6941-46D8-885D-85A33455C4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400" y="1816100"/>
                  <a:ext cx="4406900" cy="774700"/>
                </a:xfrm>
                <a:custGeom>
                  <a:avLst/>
                  <a:gdLst>
                    <a:gd name="T0" fmla="*/ 0 w 2776"/>
                    <a:gd name="T1" fmla="*/ 546100 h 488"/>
                    <a:gd name="T2" fmla="*/ 2209800 w 2776"/>
                    <a:gd name="T3" fmla="*/ 546100 h 488"/>
                    <a:gd name="T4" fmla="*/ 2209800 w 2776"/>
                    <a:gd name="T5" fmla="*/ 774700 h 488"/>
                    <a:gd name="T6" fmla="*/ 4406900 w 2776"/>
                    <a:gd name="T7" fmla="*/ 774700 h 488"/>
                    <a:gd name="T8" fmla="*/ 4406900 w 2776"/>
                    <a:gd name="T9" fmla="*/ 0 h 488"/>
                    <a:gd name="T10" fmla="*/ 2209800 w 2776"/>
                    <a:gd name="T11" fmla="*/ 0 h 488"/>
                    <a:gd name="T12" fmla="*/ 2209800 w 2776"/>
                    <a:gd name="T13" fmla="*/ 241300 h 488"/>
                    <a:gd name="T14" fmla="*/ 0 w 2776"/>
                    <a:gd name="T15" fmla="*/ 241300 h 48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776"/>
                    <a:gd name="T25" fmla="*/ 0 h 488"/>
                    <a:gd name="T26" fmla="*/ 2776 w 2776"/>
                    <a:gd name="T27" fmla="*/ 488 h 48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776" h="488">
                      <a:moveTo>
                        <a:pt x="0" y="344"/>
                      </a:moveTo>
                      <a:lnTo>
                        <a:pt x="1392" y="344"/>
                      </a:lnTo>
                      <a:lnTo>
                        <a:pt x="1392" y="488"/>
                      </a:lnTo>
                      <a:lnTo>
                        <a:pt x="2776" y="488"/>
                      </a:lnTo>
                      <a:lnTo>
                        <a:pt x="2776" y="0"/>
                      </a:lnTo>
                      <a:lnTo>
                        <a:pt x="1392" y="0"/>
                      </a:lnTo>
                      <a:lnTo>
                        <a:pt x="1392" y="152"/>
                      </a:lnTo>
                      <a:lnTo>
                        <a:pt x="0" y="152"/>
                      </a:lnTo>
                    </a:path>
                  </a:pathLst>
                </a:custGeom>
                <a:solidFill>
                  <a:schemeClr val="hlink"/>
                </a:solidFill>
                <a:ln w="12700" cap="flat" cmpd="sng">
                  <a:noFill/>
                  <a:prstDash val="solid"/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" name="Line 28">
                  <a:extLst>
                    <a:ext uri="{FF2B5EF4-FFF2-40B4-BE49-F238E27FC236}">
                      <a16:creationId xmlns:a16="http://schemas.microsoft.com/office/drawing/2014/main" id="{2F92B689-95B6-47F0-B671-9E41D2EA59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52650" y="2222500"/>
                  <a:ext cx="63500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Freeform 29">
                  <a:extLst>
                    <a:ext uri="{FF2B5EF4-FFF2-40B4-BE49-F238E27FC236}">
                      <a16:creationId xmlns:a16="http://schemas.microsoft.com/office/drawing/2014/main" id="{E4DAF995-7794-45D7-9436-E4BCA805B5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400" y="1828800"/>
                  <a:ext cx="4419600" cy="228600"/>
                </a:xfrm>
                <a:custGeom>
                  <a:avLst/>
                  <a:gdLst>
                    <a:gd name="T0" fmla="*/ 0 w 2784"/>
                    <a:gd name="T1" fmla="*/ 228600 h 144"/>
                    <a:gd name="T2" fmla="*/ 2209800 w 2784"/>
                    <a:gd name="T3" fmla="*/ 228600 h 144"/>
                    <a:gd name="T4" fmla="*/ 2209800 w 2784"/>
                    <a:gd name="T5" fmla="*/ 0 h 144"/>
                    <a:gd name="T6" fmla="*/ 4419600 w 2784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84"/>
                    <a:gd name="T13" fmla="*/ 0 h 144"/>
                    <a:gd name="T14" fmla="*/ 2784 w 2784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84" h="144">
                      <a:moveTo>
                        <a:pt x="0" y="144"/>
                      </a:moveTo>
                      <a:lnTo>
                        <a:pt x="1392" y="144"/>
                      </a:lnTo>
                      <a:lnTo>
                        <a:pt x="1392" y="0"/>
                      </a:lnTo>
                      <a:lnTo>
                        <a:pt x="2784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" name="Freeform 30">
                  <a:extLst>
                    <a:ext uri="{FF2B5EF4-FFF2-40B4-BE49-F238E27FC236}">
                      <a16:creationId xmlns:a16="http://schemas.microsoft.com/office/drawing/2014/main" id="{8C6221E9-57F2-40BE-B725-B777474F18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1676400" y="2362200"/>
                  <a:ext cx="4419600" cy="228600"/>
                </a:xfrm>
                <a:custGeom>
                  <a:avLst/>
                  <a:gdLst>
                    <a:gd name="T0" fmla="*/ 0 w 2784"/>
                    <a:gd name="T1" fmla="*/ 228600 h 144"/>
                    <a:gd name="T2" fmla="*/ 2209800 w 2784"/>
                    <a:gd name="T3" fmla="*/ 228600 h 144"/>
                    <a:gd name="T4" fmla="*/ 2209800 w 2784"/>
                    <a:gd name="T5" fmla="*/ 0 h 144"/>
                    <a:gd name="T6" fmla="*/ 4419600 w 2784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84"/>
                    <a:gd name="T13" fmla="*/ 0 h 144"/>
                    <a:gd name="T14" fmla="*/ 2784 w 2784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84" h="144">
                      <a:moveTo>
                        <a:pt x="0" y="144"/>
                      </a:moveTo>
                      <a:lnTo>
                        <a:pt x="1392" y="144"/>
                      </a:lnTo>
                      <a:lnTo>
                        <a:pt x="1392" y="0"/>
                      </a:lnTo>
                      <a:lnTo>
                        <a:pt x="2784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9" name="Group 36">
                  <a:extLst>
                    <a:ext uri="{FF2B5EF4-FFF2-40B4-BE49-F238E27FC236}">
                      <a16:creationId xmlns:a16="http://schemas.microsoft.com/office/drawing/2014/main" id="{DE66AE5E-4D42-4B64-B5E2-80CDE0D9C1D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86200" y="2347917"/>
                  <a:ext cx="1460500" cy="238125"/>
                  <a:chOff x="2448" y="1482"/>
                  <a:chExt cx="920" cy="150"/>
                </a:xfrm>
              </p:grpSpPr>
              <p:sp>
                <p:nvSpPr>
                  <p:cNvPr id="30" name="Freeform 31">
                    <a:extLst>
                      <a:ext uri="{FF2B5EF4-FFF2-40B4-BE49-F238E27FC236}">
                        <a16:creationId xmlns:a16="http://schemas.microsoft.com/office/drawing/2014/main" id="{60319F21-8D99-416C-9F5D-160EB3FB64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48" y="1482"/>
                    <a:ext cx="920" cy="150"/>
                  </a:xfrm>
                  <a:custGeom>
                    <a:avLst/>
                    <a:gdLst>
                      <a:gd name="T0" fmla="*/ 0 w 920"/>
                      <a:gd name="T1" fmla="*/ 2 h 162"/>
                      <a:gd name="T2" fmla="*/ 920 w 920"/>
                      <a:gd name="T3" fmla="*/ 150 h 162"/>
                      <a:gd name="T4" fmla="*/ 0 w 920"/>
                      <a:gd name="T5" fmla="*/ 150 h 162"/>
                      <a:gd name="T6" fmla="*/ 0 w 920"/>
                      <a:gd name="T7" fmla="*/ 2 h 1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920"/>
                      <a:gd name="T13" fmla="*/ 0 h 162"/>
                      <a:gd name="T14" fmla="*/ 920 w 920"/>
                      <a:gd name="T15" fmla="*/ 162 h 16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920" h="162">
                        <a:moveTo>
                          <a:pt x="0" y="2"/>
                        </a:moveTo>
                        <a:cubicBezTo>
                          <a:pt x="147" y="0"/>
                          <a:pt x="573" y="48"/>
                          <a:pt x="920" y="162"/>
                        </a:cubicBezTo>
                        <a:cubicBezTo>
                          <a:pt x="573" y="162"/>
                          <a:pt x="156" y="162"/>
                          <a:pt x="0" y="162"/>
                        </a:cubicBezTo>
                        <a:cubicBezTo>
                          <a:pt x="0" y="36"/>
                          <a:pt x="0" y="126"/>
                          <a:pt x="0" y="2"/>
                        </a:cubicBezTo>
                        <a:close/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" name="Freeform 32">
                    <a:extLst>
                      <a:ext uri="{FF2B5EF4-FFF2-40B4-BE49-F238E27FC236}">
                        <a16:creationId xmlns:a16="http://schemas.microsoft.com/office/drawing/2014/main" id="{C09C5102-6E47-411F-955A-297823347F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0" y="1536"/>
                    <a:ext cx="155" cy="64"/>
                  </a:xfrm>
                  <a:custGeom>
                    <a:avLst/>
                    <a:gdLst>
                      <a:gd name="T0" fmla="*/ 15 w 155"/>
                      <a:gd name="T1" fmla="*/ 0 h 64"/>
                      <a:gd name="T2" fmla="*/ 153 w 155"/>
                      <a:gd name="T3" fmla="*/ 54 h 64"/>
                      <a:gd name="T4" fmla="*/ 0 w 155"/>
                      <a:gd name="T5" fmla="*/ 63 h 64"/>
                      <a:gd name="T6" fmla="*/ 0 60000 65536"/>
                      <a:gd name="T7" fmla="*/ 0 60000 65536"/>
                      <a:gd name="T8" fmla="*/ 0 60000 65536"/>
                      <a:gd name="T9" fmla="*/ 0 w 155"/>
                      <a:gd name="T10" fmla="*/ 0 h 64"/>
                      <a:gd name="T11" fmla="*/ 155 w 155"/>
                      <a:gd name="T12" fmla="*/ 64 h 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55" h="64">
                        <a:moveTo>
                          <a:pt x="15" y="0"/>
                        </a:moveTo>
                        <a:cubicBezTo>
                          <a:pt x="85" y="22"/>
                          <a:pt x="155" y="44"/>
                          <a:pt x="153" y="54"/>
                        </a:cubicBezTo>
                        <a:cubicBezTo>
                          <a:pt x="151" y="64"/>
                          <a:pt x="75" y="63"/>
                          <a:pt x="0" y="63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2" name="Freeform 34">
                    <a:extLst>
                      <a:ext uri="{FF2B5EF4-FFF2-40B4-BE49-F238E27FC236}">
                        <a16:creationId xmlns:a16="http://schemas.microsoft.com/office/drawing/2014/main" id="{15D770E8-D5E2-41EE-914F-4B867CAA65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5" y="1518"/>
                    <a:ext cx="99" cy="90"/>
                  </a:xfrm>
                  <a:custGeom>
                    <a:avLst/>
                    <a:gdLst>
                      <a:gd name="T0" fmla="*/ 0 w 99"/>
                      <a:gd name="T1" fmla="*/ 0 h 90"/>
                      <a:gd name="T2" fmla="*/ 99 w 99"/>
                      <a:gd name="T3" fmla="*/ 48 h 90"/>
                      <a:gd name="T4" fmla="*/ 0 w 99"/>
                      <a:gd name="T5" fmla="*/ 90 h 90"/>
                      <a:gd name="T6" fmla="*/ 0 60000 65536"/>
                      <a:gd name="T7" fmla="*/ 0 60000 65536"/>
                      <a:gd name="T8" fmla="*/ 0 60000 65536"/>
                      <a:gd name="T9" fmla="*/ 0 w 99"/>
                      <a:gd name="T10" fmla="*/ 0 h 90"/>
                      <a:gd name="T11" fmla="*/ 99 w 99"/>
                      <a:gd name="T12" fmla="*/ 90 h 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9" h="90">
                        <a:moveTo>
                          <a:pt x="0" y="0"/>
                        </a:moveTo>
                        <a:cubicBezTo>
                          <a:pt x="16" y="8"/>
                          <a:pt x="99" y="33"/>
                          <a:pt x="99" y="48"/>
                        </a:cubicBezTo>
                        <a:cubicBezTo>
                          <a:pt x="99" y="63"/>
                          <a:pt x="21" y="81"/>
                          <a:pt x="0" y="9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" name="Freeform 35">
                    <a:extLst>
                      <a:ext uri="{FF2B5EF4-FFF2-40B4-BE49-F238E27FC236}">
                        <a16:creationId xmlns:a16="http://schemas.microsoft.com/office/drawing/2014/main" id="{82571B74-F3FD-4F62-9CAE-9BBA5167B1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2" y="1518"/>
                    <a:ext cx="111" cy="93"/>
                  </a:xfrm>
                  <a:custGeom>
                    <a:avLst/>
                    <a:gdLst>
                      <a:gd name="T0" fmla="*/ 108 w 111"/>
                      <a:gd name="T1" fmla="*/ 89 h 93"/>
                      <a:gd name="T2" fmla="*/ 21 w 111"/>
                      <a:gd name="T3" fmla="*/ 81 h 93"/>
                      <a:gd name="T4" fmla="*/ 15 w 111"/>
                      <a:gd name="T5" fmla="*/ 18 h 93"/>
                      <a:gd name="T6" fmla="*/ 111 w 111"/>
                      <a:gd name="T7" fmla="*/ 0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11"/>
                      <a:gd name="T13" fmla="*/ 0 h 93"/>
                      <a:gd name="T14" fmla="*/ 111 w 111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11" h="93">
                        <a:moveTo>
                          <a:pt x="108" y="89"/>
                        </a:moveTo>
                        <a:cubicBezTo>
                          <a:pt x="94" y="88"/>
                          <a:pt x="36" y="93"/>
                          <a:pt x="21" y="81"/>
                        </a:cubicBezTo>
                        <a:cubicBezTo>
                          <a:pt x="6" y="69"/>
                          <a:pt x="0" y="32"/>
                          <a:pt x="15" y="18"/>
                        </a:cubicBezTo>
                        <a:cubicBezTo>
                          <a:pt x="30" y="4"/>
                          <a:pt x="91" y="4"/>
                          <a:pt x="111" y="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4" name="Group 37">
                  <a:extLst>
                    <a:ext uri="{FF2B5EF4-FFF2-40B4-BE49-F238E27FC236}">
                      <a16:creationId xmlns:a16="http://schemas.microsoft.com/office/drawing/2014/main" id="{E4E5F70D-5890-4D00-807C-9478987179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3886200" y="1828800"/>
                  <a:ext cx="1460500" cy="238125"/>
                  <a:chOff x="2448" y="1482"/>
                  <a:chExt cx="920" cy="150"/>
                </a:xfrm>
              </p:grpSpPr>
              <p:sp>
                <p:nvSpPr>
                  <p:cNvPr id="35" name="Freeform 38">
                    <a:extLst>
                      <a:ext uri="{FF2B5EF4-FFF2-40B4-BE49-F238E27FC236}">
                        <a16:creationId xmlns:a16="http://schemas.microsoft.com/office/drawing/2014/main" id="{53E00AB9-6A5B-4221-9A78-65CF5013D6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48" y="1482"/>
                    <a:ext cx="920" cy="150"/>
                  </a:xfrm>
                  <a:custGeom>
                    <a:avLst/>
                    <a:gdLst>
                      <a:gd name="T0" fmla="*/ 0 w 920"/>
                      <a:gd name="T1" fmla="*/ 2 h 162"/>
                      <a:gd name="T2" fmla="*/ 920 w 920"/>
                      <a:gd name="T3" fmla="*/ 150 h 162"/>
                      <a:gd name="T4" fmla="*/ 0 w 920"/>
                      <a:gd name="T5" fmla="*/ 150 h 162"/>
                      <a:gd name="T6" fmla="*/ 0 w 920"/>
                      <a:gd name="T7" fmla="*/ 2 h 1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920"/>
                      <a:gd name="T13" fmla="*/ 0 h 162"/>
                      <a:gd name="T14" fmla="*/ 920 w 920"/>
                      <a:gd name="T15" fmla="*/ 162 h 16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920" h="162">
                        <a:moveTo>
                          <a:pt x="0" y="2"/>
                        </a:moveTo>
                        <a:cubicBezTo>
                          <a:pt x="147" y="0"/>
                          <a:pt x="573" y="48"/>
                          <a:pt x="920" y="162"/>
                        </a:cubicBezTo>
                        <a:cubicBezTo>
                          <a:pt x="573" y="162"/>
                          <a:pt x="156" y="162"/>
                          <a:pt x="0" y="162"/>
                        </a:cubicBezTo>
                        <a:cubicBezTo>
                          <a:pt x="0" y="36"/>
                          <a:pt x="0" y="126"/>
                          <a:pt x="0" y="2"/>
                        </a:cubicBezTo>
                        <a:close/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6" name="Freeform 39">
                    <a:extLst>
                      <a:ext uri="{FF2B5EF4-FFF2-40B4-BE49-F238E27FC236}">
                        <a16:creationId xmlns:a16="http://schemas.microsoft.com/office/drawing/2014/main" id="{7AF1D832-491E-4980-86F7-2EEAB29191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0" y="1536"/>
                    <a:ext cx="155" cy="64"/>
                  </a:xfrm>
                  <a:custGeom>
                    <a:avLst/>
                    <a:gdLst>
                      <a:gd name="T0" fmla="*/ 15 w 155"/>
                      <a:gd name="T1" fmla="*/ 0 h 64"/>
                      <a:gd name="T2" fmla="*/ 153 w 155"/>
                      <a:gd name="T3" fmla="*/ 54 h 64"/>
                      <a:gd name="T4" fmla="*/ 0 w 155"/>
                      <a:gd name="T5" fmla="*/ 63 h 64"/>
                      <a:gd name="T6" fmla="*/ 0 60000 65536"/>
                      <a:gd name="T7" fmla="*/ 0 60000 65536"/>
                      <a:gd name="T8" fmla="*/ 0 60000 65536"/>
                      <a:gd name="T9" fmla="*/ 0 w 155"/>
                      <a:gd name="T10" fmla="*/ 0 h 64"/>
                      <a:gd name="T11" fmla="*/ 155 w 155"/>
                      <a:gd name="T12" fmla="*/ 64 h 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55" h="64">
                        <a:moveTo>
                          <a:pt x="15" y="0"/>
                        </a:moveTo>
                        <a:cubicBezTo>
                          <a:pt x="85" y="22"/>
                          <a:pt x="155" y="44"/>
                          <a:pt x="153" y="54"/>
                        </a:cubicBezTo>
                        <a:cubicBezTo>
                          <a:pt x="151" y="64"/>
                          <a:pt x="75" y="63"/>
                          <a:pt x="0" y="63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Freeform 40">
                    <a:extLst>
                      <a:ext uri="{FF2B5EF4-FFF2-40B4-BE49-F238E27FC236}">
                        <a16:creationId xmlns:a16="http://schemas.microsoft.com/office/drawing/2014/main" id="{5D432A6B-6652-429E-BC5F-38E6EBF400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5" y="1518"/>
                    <a:ext cx="99" cy="90"/>
                  </a:xfrm>
                  <a:custGeom>
                    <a:avLst/>
                    <a:gdLst>
                      <a:gd name="T0" fmla="*/ 0 w 99"/>
                      <a:gd name="T1" fmla="*/ 0 h 90"/>
                      <a:gd name="T2" fmla="*/ 99 w 99"/>
                      <a:gd name="T3" fmla="*/ 48 h 90"/>
                      <a:gd name="T4" fmla="*/ 0 w 99"/>
                      <a:gd name="T5" fmla="*/ 90 h 90"/>
                      <a:gd name="T6" fmla="*/ 0 60000 65536"/>
                      <a:gd name="T7" fmla="*/ 0 60000 65536"/>
                      <a:gd name="T8" fmla="*/ 0 60000 65536"/>
                      <a:gd name="T9" fmla="*/ 0 w 99"/>
                      <a:gd name="T10" fmla="*/ 0 h 90"/>
                      <a:gd name="T11" fmla="*/ 99 w 99"/>
                      <a:gd name="T12" fmla="*/ 90 h 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9" h="90">
                        <a:moveTo>
                          <a:pt x="0" y="0"/>
                        </a:moveTo>
                        <a:cubicBezTo>
                          <a:pt x="16" y="8"/>
                          <a:pt x="99" y="33"/>
                          <a:pt x="99" y="48"/>
                        </a:cubicBezTo>
                        <a:cubicBezTo>
                          <a:pt x="99" y="63"/>
                          <a:pt x="21" y="81"/>
                          <a:pt x="0" y="9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Freeform 41">
                    <a:extLst>
                      <a:ext uri="{FF2B5EF4-FFF2-40B4-BE49-F238E27FC236}">
                        <a16:creationId xmlns:a16="http://schemas.microsoft.com/office/drawing/2014/main" id="{869ED562-0A32-41A0-B42F-7A8A875CDA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2" y="1518"/>
                    <a:ext cx="111" cy="93"/>
                  </a:xfrm>
                  <a:custGeom>
                    <a:avLst/>
                    <a:gdLst>
                      <a:gd name="T0" fmla="*/ 108 w 111"/>
                      <a:gd name="T1" fmla="*/ 89 h 93"/>
                      <a:gd name="T2" fmla="*/ 21 w 111"/>
                      <a:gd name="T3" fmla="*/ 81 h 93"/>
                      <a:gd name="T4" fmla="*/ 15 w 111"/>
                      <a:gd name="T5" fmla="*/ 18 h 93"/>
                      <a:gd name="T6" fmla="*/ 111 w 111"/>
                      <a:gd name="T7" fmla="*/ 0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11"/>
                      <a:gd name="T13" fmla="*/ 0 h 93"/>
                      <a:gd name="T14" fmla="*/ 111 w 111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11" h="93">
                        <a:moveTo>
                          <a:pt x="108" y="89"/>
                        </a:moveTo>
                        <a:cubicBezTo>
                          <a:pt x="94" y="88"/>
                          <a:pt x="36" y="93"/>
                          <a:pt x="21" y="81"/>
                        </a:cubicBezTo>
                        <a:cubicBezTo>
                          <a:pt x="6" y="69"/>
                          <a:pt x="0" y="32"/>
                          <a:pt x="15" y="18"/>
                        </a:cubicBezTo>
                        <a:cubicBezTo>
                          <a:pt x="30" y="4"/>
                          <a:pt x="91" y="4"/>
                          <a:pt x="111" y="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9" name="Oval 48">
                  <a:extLst>
                    <a:ext uri="{FF2B5EF4-FFF2-40B4-BE49-F238E27FC236}">
                      <a16:creationId xmlns:a16="http://schemas.microsoft.com/office/drawing/2014/main" id="{1E05FAE5-AB89-4F1C-A1A7-17DA306677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520" y="2066925"/>
                  <a:ext cx="317500" cy="3175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" name="Text Box 49">
                  <a:extLst>
                    <a:ext uri="{FF2B5EF4-FFF2-40B4-BE49-F238E27FC236}">
                      <a16:creationId xmlns:a16="http://schemas.microsoft.com/office/drawing/2014/main" id="{3347C798-081E-4CEC-BE2F-F02C29EC47C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6137" y="2295823"/>
                  <a:ext cx="567784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" name="Oval 50">
                  <a:extLst>
                    <a:ext uri="{FF2B5EF4-FFF2-40B4-BE49-F238E27FC236}">
                      <a16:creationId xmlns:a16="http://schemas.microsoft.com/office/drawing/2014/main" id="{7E02EE8F-0E1E-4CDC-9CB7-D60BA82CD8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83585" y="1879600"/>
                  <a:ext cx="749300" cy="7493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" name="Text Box 51">
                  <a:extLst>
                    <a:ext uri="{FF2B5EF4-FFF2-40B4-BE49-F238E27FC236}">
                      <a16:creationId xmlns:a16="http://schemas.microsoft.com/office/drawing/2014/main" id="{16F5FB94-B885-47F2-8BE8-884EB166D7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77489" y="2560638"/>
                  <a:ext cx="670376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" name="Text Box 49">
                  <a:extLst>
                    <a:ext uri="{FF2B5EF4-FFF2-40B4-BE49-F238E27FC236}">
                      <a16:creationId xmlns:a16="http://schemas.microsoft.com/office/drawing/2014/main" id="{47F62C1F-11BF-498E-AB48-5132B41AE16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39581" y="1969452"/>
                  <a:ext cx="549318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240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Text Box 49">
                  <a:extLst>
                    <a:ext uri="{FF2B5EF4-FFF2-40B4-BE49-F238E27FC236}">
                      <a16:creationId xmlns:a16="http://schemas.microsoft.com/office/drawing/2014/main" id="{67A3C4D3-DF84-4E9B-97B0-C637EA9F7E6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10433" y="1939353"/>
                  <a:ext cx="630685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3" name="Line 52">
                <a:extLst>
                  <a:ext uri="{FF2B5EF4-FFF2-40B4-BE49-F238E27FC236}">
                    <a16:creationId xmlns:a16="http://schemas.microsoft.com/office/drawing/2014/main" id="{BD41063E-C660-418C-8395-7D5BF0007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01800" y="2882900"/>
                <a:ext cx="14351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Text Box 53">
                <a:extLst>
                  <a:ext uri="{FF2B5EF4-FFF2-40B4-BE49-F238E27FC236}">
                    <a16:creationId xmlns:a16="http://schemas.microsoft.com/office/drawing/2014/main" id="{B4953DD4-50DA-4253-A56B-82D173B1C7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9925" y="2619375"/>
                <a:ext cx="336550" cy="45720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lg" len="med"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A614854-114F-418E-8A6C-77EE1E88AEFC}"/>
                </a:ext>
              </a:extLst>
            </p:cNvPr>
            <p:cNvCxnSpPr>
              <a:cxnSpLocks/>
            </p:cNvCxnSpPr>
            <p:nvPr/>
          </p:nvCxnSpPr>
          <p:spPr>
            <a:xfrm>
              <a:off x="3934840" y="1640063"/>
              <a:ext cx="0" cy="1164874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FBF75CD-66DF-40F6-B7FA-8743782FE214}"/>
                </a:ext>
              </a:extLst>
            </p:cNvPr>
            <p:cNvCxnSpPr>
              <a:cxnSpLocks/>
            </p:cNvCxnSpPr>
            <p:nvPr/>
          </p:nvCxnSpPr>
          <p:spPr>
            <a:xfrm>
              <a:off x="5410200" y="1640063"/>
              <a:ext cx="0" cy="1164874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3652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4B9016D-11DB-4CD8-9118-27CFF251A34E}"/>
              </a:ext>
            </a:extLst>
          </p:cNvPr>
          <p:cNvGrpSpPr/>
          <p:nvPr/>
        </p:nvGrpSpPr>
        <p:grpSpPr>
          <a:xfrm>
            <a:off x="990600" y="1557798"/>
            <a:ext cx="8633936" cy="4004802"/>
            <a:chOff x="990600" y="1534669"/>
            <a:chExt cx="8633936" cy="4004802"/>
          </a:xfrm>
        </p:grpSpPr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2B4BD6E5-C3A2-459A-9050-3C2BBC986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2572" y="2339071"/>
              <a:ext cx="3336367" cy="1828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1" name="AutoShape 13">
              <a:extLst>
                <a:ext uri="{FF2B5EF4-FFF2-40B4-BE49-F238E27FC236}">
                  <a16:creationId xmlns:a16="http://schemas.microsoft.com/office/drawing/2014/main" id="{22C7A6E7-4D39-45FE-B38C-2EC620390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3177" y="4065967"/>
              <a:ext cx="728663" cy="1399032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2" name="Group 27">
              <a:extLst>
                <a:ext uri="{FF2B5EF4-FFF2-40B4-BE49-F238E27FC236}">
                  <a16:creationId xmlns:a16="http://schemas.microsoft.com/office/drawing/2014/main" id="{41A131C8-E9EB-4199-8BA2-4A411504E6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51176" y="4150993"/>
              <a:ext cx="740664" cy="1316736"/>
              <a:chOff x="2480" y="2033"/>
              <a:chExt cx="459" cy="1395"/>
            </a:xfrm>
          </p:grpSpPr>
          <p:sp>
            <p:nvSpPr>
              <p:cNvPr id="75" name="Freeform 8">
                <a:extLst>
                  <a:ext uri="{FF2B5EF4-FFF2-40B4-BE49-F238E27FC236}">
                    <a16:creationId xmlns:a16="http://schemas.microsoft.com/office/drawing/2014/main" id="{0A55DB3D-9497-42C7-9EE3-8BB3365227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Freeform 15">
                <a:extLst>
                  <a:ext uri="{FF2B5EF4-FFF2-40B4-BE49-F238E27FC236}">
                    <a16:creationId xmlns:a16="http://schemas.microsoft.com/office/drawing/2014/main" id="{EAE13F74-1D37-4B6E-A647-D005203F74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4651E136-A48F-44D0-BF34-93C34B553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888" y="2339071"/>
              <a:ext cx="2152192" cy="3200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54" name="AutoShape 13">
              <a:extLst>
                <a:ext uri="{FF2B5EF4-FFF2-40B4-BE49-F238E27FC236}">
                  <a16:creationId xmlns:a16="http://schemas.microsoft.com/office/drawing/2014/main" id="{3C67FF5C-F25E-4E25-AA9C-D5770CF3A1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611832" y="3829374"/>
              <a:ext cx="749808" cy="694944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B6B3EE2-B7C9-43C7-992D-79CF64825B1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31064" y="3207794"/>
              <a:ext cx="740664" cy="1924262"/>
              <a:chOff x="2480" y="2033"/>
              <a:chExt cx="459" cy="1395"/>
            </a:xfrm>
          </p:grpSpPr>
          <p:sp>
            <p:nvSpPr>
              <p:cNvPr id="73" name="Freeform 8">
                <a:extLst>
                  <a:ext uri="{FF2B5EF4-FFF2-40B4-BE49-F238E27FC236}">
                    <a16:creationId xmlns:a16="http://schemas.microsoft.com/office/drawing/2014/main" id="{94CBC85D-A3DA-4070-A99B-6710ED3D26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Freeform 15">
                <a:extLst>
                  <a:ext uri="{FF2B5EF4-FFF2-40B4-BE49-F238E27FC236}">
                    <a16:creationId xmlns:a16="http://schemas.microsoft.com/office/drawing/2014/main" id="{D0D98E8B-EC8A-4D7A-B4B4-48B18931FBC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B57DFC6-A94D-41B5-9872-9D95AD63F3AC}"/>
                </a:ext>
              </a:extLst>
            </p:cNvPr>
            <p:cNvSpPr/>
            <p:nvPr/>
          </p:nvSpPr>
          <p:spPr>
            <a:xfrm>
              <a:off x="8218961" y="3898121"/>
              <a:ext cx="1405575" cy="508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4BD617D-3288-4169-ADB3-D92AB3B31030}"/>
                </a:ext>
              </a:extLst>
            </p:cNvPr>
            <p:cNvCxnSpPr>
              <a:cxnSpLocks/>
            </p:cNvCxnSpPr>
            <p:nvPr/>
          </p:nvCxnSpPr>
          <p:spPr>
            <a:xfrm>
              <a:off x="8795767" y="2339071"/>
              <a:ext cx="0" cy="180424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84573FD-8786-4177-8F32-C956445D5B87}"/>
                </a:ext>
              </a:extLst>
            </p:cNvPr>
            <p:cNvSpPr txBox="1"/>
            <p:nvPr/>
          </p:nvSpPr>
          <p:spPr>
            <a:xfrm>
              <a:off x="1916405" y="1534669"/>
              <a:ext cx="2951689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Horizontal orifice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AFFEBE5-AB30-4BAD-848E-87F1B73C8433}"/>
                </a:ext>
              </a:extLst>
            </p:cNvPr>
            <p:cNvSpPr txBox="1"/>
            <p:nvPr/>
          </p:nvSpPr>
          <p:spPr>
            <a:xfrm>
              <a:off x="5442054" y="1540428"/>
              <a:ext cx="2496237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Vertical orifice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B0845DE-7AC3-4897-A89C-5E3297D4E5AA}"/>
                </a:ext>
              </a:extLst>
            </p:cNvPr>
            <p:cNvGrpSpPr/>
            <p:nvPr/>
          </p:nvGrpSpPr>
          <p:grpSpPr>
            <a:xfrm>
              <a:off x="4372957" y="2103464"/>
              <a:ext cx="482269" cy="420455"/>
              <a:chOff x="4446109" y="2103464"/>
              <a:chExt cx="482269" cy="420455"/>
            </a:xfrm>
          </p:grpSpPr>
          <p:sp>
            <p:nvSpPr>
              <p:cNvPr id="91" name="AutoShape 174">
                <a:extLst>
                  <a:ext uri="{FF2B5EF4-FFF2-40B4-BE49-F238E27FC236}">
                    <a16:creationId xmlns:a16="http://schemas.microsoft.com/office/drawing/2014/main" id="{69E636F4-8E86-460E-ACC5-4EBFD600D8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175">
                <a:extLst>
                  <a:ext uri="{FF2B5EF4-FFF2-40B4-BE49-F238E27FC236}">
                    <a16:creationId xmlns:a16="http://schemas.microsoft.com/office/drawing/2014/main" id="{78221ED4-5F24-4459-8402-5BB4FF04BA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176">
                <a:extLst>
                  <a:ext uri="{FF2B5EF4-FFF2-40B4-BE49-F238E27FC236}">
                    <a16:creationId xmlns:a16="http://schemas.microsoft.com/office/drawing/2014/main" id="{C8C1CD32-B047-419B-94C1-94468C09BF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177">
                <a:extLst>
                  <a:ext uri="{FF2B5EF4-FFF2-40B4-BE49-F238E27FC236}">
                    <a16:creationId xmlns:a16="http://schemas.microsoft.com/office/drawing/2014/main" id="{0263AA5E-82E0-4DE5-B1A8-97B6DF03F4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C4BA349-FCC3-4204-8DC3-465EE17CFE92}"/>
                </a:ext>
              </a:extLst>
            </p:cNvPr>
            <p:cNvGrpSpPr/>
            <p:nvPr/>
          </p:nvGrpSpPr>
          <p:grpSpPr>
            <a:xfrm>
              <a:off x="6579535" y="2107587"/>
              <a:ext cx="482269" cy="420455"/>
              <a:chOff x="4446109" y="2103464"/>
              <a:chExt cx="482269" cy="420455"/>
            </a:xfrm>
          </p:grpSpPr>
          <p:sp>
            <p:nvSpPr>
              <p:cNvPr id="96" name="AutoShape 174">
                <a:extLst>
                  <a:ext uri="{FF2B5EF4-FFF2-40B4-BE49-F238E27FC236}">
                    <a16:creationId xmlns:a16="http://schemas.microsoft.com/office/drawing/2014/main" id="{B67FDA00-7D32-4A45-B280-91AF61E2E3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175">
                <a:extLst>
                  <a:ext uri="{FF2B5EF4-FFF2-40B4-BE49-F238E27FC236}">
                    <a16:creationId xmlns:a16="http://schemas.microsoft.com/office/drawing/2014/main" id="{BD67BEF0-245C-4DD2-A331-8F0F40097A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176">
                <a:extLst>
                  <a:ext uri="{FF2B5EF4-FFF2-40B4-BE49-F238E27FC236}">
                    <a16:creationId xmlns:a16="http://schemas.microsoft.com/office/drawing/2014/main" id="{CDA58CEC-D77F-42E4-BBC9-2E0878949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177">
                <a:extLst>
                  <a:ext uri="{FF2B5EF4-FFF2-40B4-BE49-F238E27FC236}">
                    <a16:creationId xmlns:a16="http://schemas.microsoft.com/office/drawing/2014/main" id="{CE6C1985-F32A-4982-9E33-25EA744809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09567E7-E245-4769-BFDF-A09579D30AE6}"/>
                </a:ext>
              </a:extLst>
            </p:cNvPr>
            <p:cNvCxnSpPr>
              <a:cxnSpLocks/>
            </p:cNvCxnSpPr>
            <p:nvPr/>
          </p:nvCxnSpPr>
          <p:spPr>
            <a:xfrm>
              <a:off x="999071" y="2331507"/>
              <a:ext cx="7954404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9E989BD-75D4-4639-B8A1-E3411758DF3F}"/>
                </a:ext>
              </a:extLst>
            </p:cNvPr>
            <p:cNvCxnSpPr>
              <a:cxnSpLocks/>
            </p:cNvCxnSpPr>
            <p:nvPr/>
          </p:nvCxnSpPr>
          <p:spPr>
            <a:xfrm>
              <a:off x="990600" y="4150993"/>
              <a:ext cx="7954404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56C6010-969E-494B-BD12-9E61C82A5CC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2977438"/>
            <a:ext cx="702967" cy="38314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1313441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2.7147"/>
  <p:tag name="ORIGINALWIDTH" val="729.6588"/>
  <p:tag name="LATEXADDIN" val="\documentclass{article}&#10;\usepackage{amsmath}&#10;\usepackage{xcolor}&#10;\pagestyle{empty}&#10;\begin{document}&#10;&#10;\definecolor{Monred}{RGB}{172,0,0}&#10;&#10;&#10;$$\color{red}{&#10;  h_{\rm{f}} = \frac{128\nu LQ}{g\pi D^4}&#10;  }$$&#10;&#10;\end{document}"/>
  <p:tag name="IGUANATEXSIZE" val="20"/>
  <p:tag name="IGUANATEXCURSOR" val="2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7.9565"/>
  <p:tag name="ORIGINALWIDTH" val="1689.539"/>
  <p:tag name="LATEXADDIN" val="\documentclass{article}&#10;\usepackage{amsmath}&#10;\usepackage{xcolor}&#10;\pagestyle{empty}&#10;\begin{document}&#10;&#10;\definecolor{Monred}{RGB}{172,0,0}&#10;&#10;$$\color{blue}{&#10;D_{Min, \, Error} = \left[ \frac{8 Q^2 \sum K_e}{\Pi_{Error} h_l g \pi^2} \right]^{\frac{1}{4}}&#10;}$$&#10;&#10;&#10;\end{document}"/>
  <p:tag name="IGUANATEXSIZE" val="20"/>
  <p:tag name="IGUANATEXCURSOR" val="2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1456.318"/>
  <p:tag name="LATEXADDIN" val="\documentclass{article}&#10;\usepackage{amsmath}&#10;\usepackage{xcolor}&#10;\pagestyle{empty}&#10;\begin{document}&#10;&#10;\definecolor{Monred}{RGB}{172,0,0}&#10;&#10;$$\color{red}{&#10;D_{Min, \, Laminar} = \frac{4 Q_{Max}}{\pi \nu {\rm{Re}}_{Max}}&#10;}$$&#10;&#10;&#10;\end{document}"/>
  <p:tag name="IGUANATEXSIZE" val="20"/>
  <p:tag name="IGUANATEXCURSOR" val="2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118.4852"/>
  <p:tag name="LATEXADDIN" val="\documentclass{article}&#10;\usepackage{amsmath}&#10;\usepackage{xcolor}&#10;\pagestyle{empty}&#10;\begin{document}&#10;&#10;\definecolor{Monred}{RGB}{172,0,0}&#10;&#10;&#10;$$h_f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413.1983"/>
  <p:tag name="LATEXADDIN" val="\documentclass{article}&#10;\usepackage{amsmath}&#10;\usepackage{xcolor}&#10;\pagestyle{empty}&#10;\begin{document}&#10;&#10;\definecolor{Monred}{RGB}{172,0,0}&#10;&#10;&#10;$$D_{orifice}$$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94.9756"/>
  <p:tag name="LATEXADDIN" val="\documentclass{article}&#10;\usepackage{amsmath}&#10;\usepackage{xcolor}&#10;\pagestyle{empty}&#10;\begin{document}&#10;&#10;\definecolor{Monred}{RGB}{172,0,0}&#10;&#10;&#10;$$D_{vc}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305.2118"/>
  <p:tag name="LATEXADDIN" val="\documentclass{article}&#10;\usepackage{amsmath}&#10;\usepackage{xcolor}&#10;\pagestyle{empty}&#10;\begin{document}&#10;&#10;\definecolor{Monred}{RGB}{172,0,0}&#10;&#10;&#10;$$D_{Pipe}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087.739"/>
  <p:tag name="LATEXADDIN" val="\documentclass{article}&#10;\usepackage{amsmath}&#10;\usepackage{xcolor}&#10;\pagestyle{empty}&#10;\begin{document}&#10;&#10;&#10;$$\color{blue}{&#10;h_L(Q) = \left( \frac{128\nu L}{g \pi D^4} + \frac{8Q}{g \pi ^2 D^4} \sum{K_e} \right) Q &#10;}$$&#10;&#10;\end{document}"/>
  <p:tag name="IGUANATEXSIZE" val="20"/>
  <p:tag name="IGUANATEXCURSOR" val="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335.958"/>
  <p:tag name="LATEXADDIN" val="\documentclass{article}&#10;\usepackage{amsmath}&#10;\usepackage{xcolor}&#10;\pagestyle{empty}&#10;\begin{document}&#10;&#10;\definecolor{Monred}{RGB}{172,0,0}&#10;&#10;&#10;$$H_{Tank}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347.9565"/>
  <p:tag name="LATEXADDIN" val="\documentclass{article}&#10;\usepackage{amsmath}&#10;\usepackage{xcolor}&#10;\pagestyle{empty}&#10;\begin{document}&#10;&#10;\definecolor{Monred}{RGB}{172,0,0}&#10;&#10;&#10;$$W_{Tank}$$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6.7079"/>
  <p:tag name="ORIGINALWIDTH" val="3360.33"/>
  <p:tag name="LATEXADDIN" val="\documentclass{article}&#10;\usepackage{amsmath}&#10;\usepackage{xcolor}&#10;\pagestyle{empty}&#10;\begin{document}&#10;&#10;\definecolor{Monred}{RGB}{172,0,0}&#10;&#10;&#10;$$L_{Tank} \,\, {\rm{is \,\, the \,\, length \,\, of \,\, the \,\, tank \,\, which \,\, goes \,\, into \,\, the \,\, page}}$$&#10;$$K_e \,\, {\rm{is \,\, the \,\, aggregate \,\, minor \,\, loss \,\, coefficient \,\, of \,\, the \,\, drain \,\, system.}}$$&#10;&#10;\end{document}"/>
  <p:tag name="IGUANATEXSIZE" val="20"/>
  <p:tag name="IGUANATEXCURSOR" val="2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\Delta h$$&#10;&#10;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5"/>
  <p:tag name="LAYER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878.1403"/>
  <p:tag name="LATEXADDIN" val="\documentclass{article}&#10;\usepackage{amsmath}&#10;\usepackage{xcolor}&#10;\pagestyle{empty}&#10;\begin{document}&#10;&#10;\definecolor{Monred}{RGB}{172,0,0}&#10;&#10;&#10;$$\Delta h = \frac{V_{out}^2}{2g} + h_L$$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145.107"/>
  <p:tag name="LATEXADDIN" val="\documentclass{article}&#10;\usepackage{amsmath}&#10;\usepackage{xcolor}&#10;\pagestyle{empty}&#10;\begin{document}&#10;&#10;\definecolor{Monred}{RGB}{172,0,0}&#10;&#10;&#10;$$\Delta h = \frac{V_{out}^2}{2g} + h_e + h_f$$&#10;&#10;\end{document}"/>
  <p:tag name="IGUANATEXSIZE" val="20"/>
  <p:tag name="IGUANATEXCURSOR" val="1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759.28"/>
  <p:tag name="LATEXADDIN" val="\documentclass{article}&#10;\usepackage{amsmath}&#10;\usepackage{xcolor}&#10;\pagestyle{empty}&#10;\begin{document}&#10;&#10;\definecolor{Monred}{RGB}{172,0,0}&#10;&#10;&#10;$$\Delta h = \frac{V_{out}^2}{2g} + \left( \sum K \right) \frac{V_{out}^2}{2g} + h_f$$&#10;&#10;\end{document}"/>
  <p:tag name="IGUANATEXSIZE" val="20"/>
  <p:tag name="IGUANATEXCURSOR" val="1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567.304"/>
  <p:tag name="LATEXADDIN" val="\documentclass{article}&#10;\usepackage{amsmath}&#10;\usepackage{xcolor}&#10;\pagestyle{empty}&#10;\begin{document}&#10;&#10;\definecolor{Monred}{RGB}{172,0,0}&#10;&#10;&#10;$$\Delta h = \left( \sum K + 1 \right) \frac{V_{out}^2}{2g} + h_f$$&#10;&#10;\end{document}"/>
  <p:tag name="IGUANATEXSIZE" val="20"/>
  <p:tag name="IGUANATEXCURSOR" val="16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54.706"/>
  <p:tag name="LATEXADDIN" val="\documentclass{article}&#10;\usepackage{amsmath}&#10;\usepackage{xcolor}&#10;\pagestyle{empty}&#10;\begin{document}&#10;&#10;\definecolor{DarkishGreen}{RGB}{0,180,0}&#10;&#10;$$\color{DarkishGreen}{&#10;h_{L_{linear}}(Q) = \left( \frac{128\nu L}{g \pi D^4} + \frac{8Q_{max}}{g \pi ^2 D^4} \sum{K_e} \right) Q&#10;}$$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352.831"/>
  <p:tag name="LATEXADDIN" val="\documentclass{article}&#10;\usepackage{amsmath}&#10;\usepackage{xcolor}&#10;\pagestyle{empty}&#10;\begin{document}&#10;&#10;\definecolor{Monred}{RGB}{172,0,0}&#10;&#10;&#10;$$\Delta h = \left( \sum K \right) \frac{V_{out}^2}{2g} + h_f$$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738.6577"/>
  <p:tag name="LATEXADDIN" val="\documentclass{article}&#10;\usepackage{amsmath}&#10;\usepackage{xcolor}&#10;\pagestyle{empty}&#10;\begin{document}&#10;&#10;\definecolor{Monred}{RGB}{172,0,0}&#10;&#10;&#10;$$\Delta h = h_e + h_f$$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772.4034"/>
  <p:tag name="LATEXADDIN" val="\documentclass{article}&#10;\usepackage{amsmath}&#10;\usepackage{xcolor}&#10;\pagestyle{empty}&#10;\begin{document}&#10;&#10;\definecolor{Monred}{RGB}{172,0,0}&#10;&#10;&#10;$$\Delta h = h_L \,\,\, ????$$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641.1699"/>
  <p:tag name="LATEXADDIN" val="\documentclass{article}&#10;\usepackage{amsmath}&#10;\usepackage{xcolor}&#10;\pagestyle{empty}&#10;\begin{document}&#10;&#10;\definecolor{Monred}{RGB}{172,0,0}&#10;&#10;$$\frac{h_{Tank}}{h_0} = \frac{1}{50}$$&#10;&#10;&#10;\end{document}"/>
  <p:tag name="IGUANATEXSIZE" val="20"/>
  <p:tag name="IGUANATEXCURSOR" val="1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554.1807"/>
  <p:tag name="LATEXADDIN" val="\documentclass{article}&#10;\usepackage{amsmath}&#10;\usepackage{xcolor}&#10;\pagestyle{empty}&#10;\begin{document}&#10;&#10;\definecolor{Monred}{RGB}{172,0,0}&#10;&#10;$$\frac{h_{Tank}}{h_0} = 1$$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3640.045"/>
  <p:tag name="LATEXADDIN" val="\documentclass{article}&#10;\usepackage{amsmath}&#10;\usepackage{xcolor}&#10;\pagestyle{empty}&#10;\begin{document}&#10;&#10;\definecolor{Monred}{RGB}{172,0,0}&#10;&#10;$t_{Design}$ = Time it would take to drain the tank if flow was held \\ constant at $Q_0$&#10;&#10;&#10;\end{document}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02.2122"/>
  <p:tag name="LATEXADDIN" val="\documentclass{article}&#10;\usepackage{amsmath}&#10;\usepackage{xcolor}&#10;\pagestyle{empty}&#10;\begin{document}&#10;&#10;\definecolor{Monred}{RGB}{172,0,0}&#10;&#10;$$h_{Tank}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247.094"/>
  <p:tag name="LATEXADDIN" val="\documentclass{article}&#10;\usepackage{amsmath}&#10;\usepackage{xcolor}&#10;\pagestyle{empty}&#10;\begin{document}&#10;&#10;\definecolor{Monred}{RGB}{172,0,0}&#10;&#10;$Q_0$ = Initial flow rate of hypochlorite solution at time $t = 0$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0.2362"/>
  <p:tag name="LATEXADDIN" val="\documentclass{article}&#10;\usepackage{amsmath}&#10;\usepackage{xcolor}&#10;\pagestyle{empty}&#10;\begin{document}&#10;&#10;\definecolor{Monred}{RGB}{172,0,0}&#10;&#10;$$h_0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3640.045"/>
  <p:tag name="LATEXADDIN" val="\documentclass{article}&#10;\usepackage{amsmath}&#10;\usepackage{xcolor}&#10;\pagestyle{empty}&#10;\begin{document}&#10;&#10;\definecolor{Monred}{RGB}{172,0,0}&#10;&#10;$t_{Design}$ = Time it would take to drain the tank if flow was held \\ constant at $Q_0$&#10;&#10;&#10;\end{document}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7.4616"/>
  <p:tag name="ORIGINALWIDTH" val="2844.394"/>
  <p:tag name="LATEXADDIN" val="\documentclass{article}&#10;\usepackage{amsmath}&#10;\usepackage{xcolor}&#10;\pagestyle{empty}&#10;\begin{document}&#10;&#10;\definecolor{Monred}{RGB}{172,0,0}&#10;\definecolor{DarkGreen}{RGB}{0,120,0}&#10;&#10;$$\textcolor{DarkGreen}{&#10;L_{Min, \, head loss} = L = \left( \frac{g h_{L_{Max}} \pi D^4}{128 \nu Q_{Max}} - \frac{Q_{Max}}{16 \pi \nu} \sum{K_e} \right)&#10;}$$&#10;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02.2122"/>
  <p:tag name="LATEXADDIN" val="\documentclass{article}&#10;\usepackage{amsmath}&#10;\usepackage{xcolor}&#10;\pagestyle{empty}&#10;\begin{document}&#10;&#10;\definecolor{Monred}{RGB}{172,0,0}&#10;&#10;$$h_{Tank}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247.094"/>
  <p:tag name="LATEXADDIN" val="\documentclass{article}&#10;\usepackage{amsmath}&#10;\usepackage{xcolor}&#10;\pagestyle{empty}&#10;\begin{document}&#10;&#10;\definecolor{Monred}{RGB}{172,0,0}&#10;&#10;$Q_0$ = Initial flow rate of hypochlorite solution at time $t = 0$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0.2362"/>
  <p:tag name="LATEXADDIN" val="\documentclass{article}&#10;\usepackage{amsmath}&#10;\usepackage{xcolor}&#10;\pagestyle{empty}&#10;\begin{document}&#10;&#10;\definecolor{Monred}{RGB}{172,0,0}&#10;&#10;$$h_0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.9872"/>
  <p:tag name="ORIGINALWIDTH" val="706.4117"/>
  <p:tag name="LATEXADDIN" val="\documentclass{article}&#10;\usepackage{amsmath}&#10;\usepackage{xcolor}&#10;\pagestyle{empty}&#10;\begin{document}&#10;&#10;\definecolor{Monred}{RGB}{172,0,0}&#10;&#10;$$n_{channels} = 2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486.6891"/>
  <p:tag name="LATEXADDIN" val="\documentclass{article}&#10;\usepackage{amsmath}&#10;\usepackage{xcolor}&#10;\pagestyle{empty}&#10;\begin{document}&#10;&#10;\definecolor{Monred}{RGB}{172,0,0}&#10;&#10;$$L_{Max, \, sed}$$&#10;&#10;&#10;\end{document}"/>
  <p:tag name="IGUANATEXSIZE" val="20"/>
  <p:tag name="IGUANATEXCURSOR" val="15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3.4571"/>
  <p:tag name="ORIGINALWIDTH" val="3329.584"/>
  <p:tag name="LATEXADDIN" val="\documentclass{article}&#10;\usepackage{amsmath}&#10;\usepackage{xcolor}&#10;\pagestyle{empty}&#10;\begin{document}&#10;&#10;\definecolor{Monred}{RGB}{172,0,0}&#10;&#10;$$\bf{H = {\rm \,  height \, of \, water \, at \, the \, end \, of \, the \, flocculator}}$$  &#10;$$\bf{H + h_{L_{floc}} = {\rm \,  height\, of \, water  \, at \, the \, beginning \, of \, the \, flocculator}}$$ &#10;&#10;&#10;&#10;\end{document}"/>
  <p:tag name="IGUANATEXSIZE" val="20"/>
  <p:tag name="IGUANATEXCURSOR" val="3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6.7004"/>
  <p:tag name="LATEXADDIN" val="\documentclass{article}&#10;\usepackage{amsmath}&#10;\usepackage{xcolor}&#10;\pagestyle{empty}&#10;\begin{document}&#10;&#10;\definecolor{Monred}{RGB}{172,0,0}&#10;&#10;&#10;$$\frac{H_e}{S} = 4$$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458.1927"/>
  <p:tag name="LATEXADDIN" val="\documentclass{article}&#10;\usepackage{amsmath}&#10;\usepackage{xcolor}&#10;\pagestyle{empty}&#10;\begin{document}&#10;&#10;\definecolor{Monred}{RGB}{172,0,0}&#10;&#10;&#10;$$\frac{H_e}{S} = 10$$&#10;&#10;\end{document}"/>
  <p:tag name="IGUANATEXSIZE" val="20"/>
  <p:tag name="IGUANATEXCURSOR" val="15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592.4259"/>
  <p:tag name="LATEXADDIN" val="\documentclass{article}&#10;\usepackage{amsmath}&#10;\usepackage{xcolor}&#10;\pagestyle{empty}&#10;\begin{document}&#10;&#10;\definecolor{Monred}{RGB}{172,0,0}&#10;&#10;$${\rm Units \, of} \, \frac{W}{kg}$$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62.205"/>
  <p:tag name="LATEXADDIN" val="\documentclass{article}&#10;\usepackage{amsmath}&#10;\usepackage{xcolor}&#10;\pagestyle{empty}&#10;\begin{document}&#10;&#10;\definecolor{Monred}{RGB}{172,0,0}&#10;&#10;&#10;$$\color{red}{&#10;  L_{Min, \, \Pi_{Error}} = \left( \frac{1 - \Pi_{Error}}{\Pi_{Error}} \right) \frac{Q_{Max}}{16 \nu \pi} \sum{K_e} &#10;  }$$&#10;&#10;\end{document}"/>
  <p:tag name="IGUANATEXSIZE" val="20"/>
  <p:tag name="IGUANATEXCURSOR" val="2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592.4259"/>
  <p:tag name="LATEXADDIN" val="\documentclass{article}&#10;\usepackage{amsmath}&#10;\usepackage{xcolor}&#10;\pagestyle{empty}&#10;\begin{document}&#10;&#10;\definecolor{Monred}{RGB}{172,0,0}&#10;&#10;$${\rm Units \, of} \, \frac{W}{kg}$$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&#10;$$ H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85.48929"/>
  <p:tag name="LATEXADDIN" val="\documentclass{article}&#10;\usepackage{amsmath}&#10;\usepackage{xcolor}&#10;\pagestyle{empty}&#10;\begin{document}&#10;&#10;\definecolor{Monred}{RGB}{172,0,0}&#10;&#10;&#10;$$ T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123.7346"/>
  <p:tag name="LATEXADDIN" val="\documentclass{article}&#10;\usepackage{amsmath}&#10;\usepackage{xcolor}&#10;\pagestyle{empty}&#10;\begin{document}&#10;&#10;\definecolor{Monred}{RGB}{172,0,0}&#10;&#10;&#10;$$ W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553.4308"/>
  <p:tag name="LATEXADDIN" val="\documentclass{article}&#10;\usepackage{amsmath}&#10;\pagestyle{empty}&#10;\begin{document}&#10;&#10;&#10;$$h_l = 20cm$$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75.74055"/>
  <p:tag name="LATEXADDIN" val="\documentclass{article}&#10;\usepackage{amsmath}&#10;\usepackage{xcolor}&#10;\pagestyle{empty}&#10;\begin{document}&#10;&#10;\definecolor{Monred}{RGB}{172,0,0}&#10;&#10;&#10;$$ L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8.624"/>
  <p:tag name="ORIGINALWIDTH" val="4269.966"/>
  <p:tag name="LATEXADDIN" val="\documentclass{article}&#10;\usepackage{amsmath}&#10;\usepackage{xcolor}&#10;\pagestyle{empty}&#10;\begin{document}&#10;&#10;\definecolor{Monred}{RGB}{172,0,0}&#10;&#10;{\bf Variable Explanation:}&#10;\\&#10;$S =$ distance between baffles. This is the dimension that water flows through&#10;\\&#10;$T =$ thickness of a baffle&#10;\\&#10;$B = S + T =$ center-to-center distance between baffles. Accounts for thickness \\ &#10;  \indent\indent\indent\indent &#10;  of each baffle&#10;\\&#10;$W =$ width of flocculator channels&#10;\\&#10;$L =$ length of flocculator channels&#10;\end{document}"/>
  <p:tag name="IGUANATEXSIZE" val="20"/>
  <p:tag name="IGUANATEXCURSOR" val="4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428.1964"/>
  <p:tag name="LATEXADDIN" val="\documentclass{article}&#10;\usepackage{amsmath}&#10;\usepackage{xcolor}&#10;\pagestyle{empty}&#10;\begin{document}&#10;&#10;\definecolor{Monred}{RGB}{172,0,0}&#10;&#10;$$H_e = H$$&#10;&#10;&#10;\end{document}"/>
  <p:tag name="IGUANATEXSIZE" val="20"/>
  <p:tag name="IGUANATEXCURSOR" val="1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3.4684"/>
  <p:tag name="ORIGINALWIDTH" val="446.9441"/>
  <p:tag name="LATEXADDIN" val="\documentclass{article}&#10;\usepackage{amsmath}&#10;\usepackage{xcolor}&#10;\pagestyle{empty}&#10;\begin{document}&#10;&#10;\definecolor{Monred}{RGB}{172,0,0}&#10;&#10;$$H_e = \frac{H}{2}$$&#10;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562.4297"/>
  <p:tag name="LATEXADDIN" val="\documentclass{article}&#10;\usepackage{amsmath}&#10;\usepackage{xcolor}&#10;\pagestyle{empty}&#10;\begin{document}&#10;&#10;\definecolor{Monred}{RGB}{172,0,0}&#10;&#10;$$H + h_{L_{floc}}$$&#10;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$$H$$&#10;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9.4638"/>
  <p:tag name="ORIGINALWIDTH" val="1567.304"/>
  <p:tag name="LATEXADDIN" val="\documentclass{article}&#10;\usepackage{amsmath}&#10;\usepackage{xcolor}&#10;\pagestyle{empty}&#10;\begin{document}&#10;&#10;\definecolor{Monred}{RGB}{172,0,0}&#10;&#10;$$&#10;G = \frac{\Delta V}{\Delta h}, \,\,\,\,\, G \, {\rm has \, units \, of \,} \frac{1}{[T]}&#10;$$&#10;&#10;&#10;\end{document}"/>
  <p:tag name="IGUANATEXSIZE" val="20"/>
  <p:tag name="IGUANATEXCURSOR" val="2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07.2366"/>
  <p:tag name="LATEXADDIN" val="\documentclass{article}&#10;\usepackage{amsmath}&#10;\usepackage{xcolor}&#10;\pagestyle{empty}&#10;\begin{document}&#10;&#10;\definecolor{Monred}{RGB}{172,0,0}&#10;&#10;$$\color{white}{V_1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194.2258"/>
  <p:tag name="LATEXADDIN" val="\documentclass{article}&#10;\usepackage{amsmath}&#10;\usepackage{xcolor}&#10;\pagestyle{empty}&#10;\begin{document}&#10;&#10;\definecolor{Monred}{RGB}{172,0,0}&#10;&#10;$$&#10;\Delta V&#10;$$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27"/>
  <p:tag name="LAY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684.6644"/>
  <p:tag name="LATEXADDIN" val="\documentclass{article}&#10;\usepackage{amsmath}&#10;\pagestyle{empty}&#10;\begin{document}&#10;&#10;$$\Pi_{Error} = 0.1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10.2362"/>
  <p:tag name="LATEXADDIN" val="\documentclass{article}&#10;\usepackage{amsmath}&#10;\usepackage{xcolor}&#10;\pagestyle{empty}&#10;\begin{document}&#10;&#10;\definecolor{Monred}{RGB}{172,0,0}&#10;&#10;$$\color{white}{V_2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667.4166"/>
  <p:tag name="LATEXADDIN" val="\documentclass{article}&#10;\usepackage{amsmath}&#10;\usepackage{xcolor}&#10;\pagestyle{empty}&#10;\begin{document}&#10;&#10;\definecolor{Monred}{RGB}{172,0,0}&#10;&#10;$$\nu = 1.0 \rm{\frac{mm^2}{s}}$$&#10;&#10;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4.7282"/>
  <p:tag name="ORIGINALWIDTH" val="575.1781"/>
  <p:tag name="LATEXADDIN" val="\documentclass{article}&#10;\usepackage{amsmath}&#10;\usepackage{xcolor}&#10;\pagestyle{empty}&#10;\begin{document}&#10;&#10;\definecolor{Monred}{RGB}{172,0,0}&#10;&#10;&#10;$$\sum K_e = 2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12700">
          <a:solidFill>
            <a:schemeClr val="tx1"/>
          </a:solidFill>
          <a:miter lim="800000"/>
          <a:headEnd type="none" w="lg" len="med"/>
          <a:tailEnd type="none" w="lg" len="med"/>
        </a:ln>
        <a:effectLst/>
      </a:spPr>
      <a:bodyPr anchor="ctr">
        <a:spAutoFit/>
      </a:bodyPr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8877</TotalTime>
  <Words>331</Words>
  <Application>Microsoft Office PowerPoint</Application>
  <PresentationFormat>Widescreen</PresentationFormat>
  <Paragraphs>103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Baskerville Old Face</vt:lpstr>
      <vt:lpstr>Calibri</vt:lpstr>
      <vt:lpstr>Calibri Light</vt:lpstr>
      <vt:lpstr>Century Gothic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</dc:creator>
  <cp:lastModifiedBy>Juan</cp:lastModifiedBy>
  <cp:revision>159</cp:revision>
  <dcterms:created xsi:type="dcterms:W3CDTF">2018-04-01T13:05:30Z</dcterms:created>
  <dcterms:modified xsi:type="dcterms:W3CDTF">2018-05-16T11:42:07Z</dcterms:modified>
</cp:coreProperties>
</file>